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4"/>
    <p:sldMasterId id="2147483657" r:id="rId5"/>
    <p:sldMasterId id="2147483653" r:id="rId6"/>
  </p:sldMasterIdLst>
  <p:notesMasterIdLst>
    <p:notesMasterId r:id="rId9"/>
  </p:notesMasterIdLst>
  <p:handoutMasterIdLst>
    <p:handoutMasterId r:id="rId10"/>
  </p:handoutMasterIdLst>
  <p:sldIdLst>
    <p:sldId id="258" r:id="rId7"/>
    <p:sldId id="259" r:id="rId8"/>
  </p:sldIdLst>
  <p:sldSz cx="43891200" cy="32918400"/>
  <p:notesSz cx="6858000" cy="9144000"/>
  <p:embeddedFontLst>
    <p:embeddedFont>
      <p:font typeface="Calibri" panose="020F0502020204030204" pitchFamily="34" charset="0"/>
      <p:regular r:id="rId11"/>
      <p:bold r:id="rId12"/>
      <p:italic r:id="rId13"/>
      <p:boldItalic r:id="rId14"/>
    </p:embeddedFont>
    <p:embeddedFont>
      <p:font typeface="Franklin Gothic Medium Cond" panose="020B0606030402020204" pitchFamily="34" charset="0"/>
      <p:regular r:id="rId15"/>
    </p:embeddedFont>
    <p:embeddedFont>
      <p:font typeface="Rockwell" panose="02060603020205020403" pitchFamily="18"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Lst>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9144" userDrawn="1">
          <p15:clr>
            <a:srgbClr val="A4A3A4"/>
          </p15:clr>
        </p15:guide>
        <p15:guide id="8" pos="9528" userDrawn="1">
          <p15:clr>
            <a:srgbClr val="A4A3A4"/>
          </p15:clr>
        </p15:guide>
        <p15:guide id="9" pos="18048" userDrawn="1">
          <p15:clr>
            <a:srgbClr val="A4A3A4"/>
          </p15:clr>
        </p15:guide>
        <p15:guide id="10" pos="185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21"/>
    <a:srgbClr val="FFFFFF"/>
    <a:srgbClr val="001E44"/>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317" autoAdjust="0"/>
  </p:normalViewPr>
  <p:slideViewPr>
    <p:cSldViewPr snapToGrid="0" snapToObjects="1" showGuides="1">
      <p:cViewPr varScale="1">
        <p:scale>
          <a:sx n="22" d="100"/>
          <a:sy n="22" d="100"/>
        </p:scale>
        <p:origin x="2058" y="96"/>
      </p:cViewPr>
      <p:guideLst>
        <p:guide orient="horz" pos="3318"/>
        <p:guide orient="horz" pos="288"/>
        <p:guide orient="horz" pos="20160"/>
        <p:guide orient="horz"/>
        <p:guide pos="581"/>
        <p:guide pos="27069"/>
        <p:guide pos="9144"/>
        <p:guide pos="9528"/>
        <p:guide pos="18048"/>
        <p:guide pos="185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1.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1.fntdata"/><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Courtney Scott" userId="d6fd11c3-cca9-420d-98b7-ea365648e0e8" providerId="ADAL" clId="{F7ED4E5D-52D5-426D-9D57-E45E959EDE9E}"/>
    <pc:docChg chg="undo custSel modSld modMainMaster">
      <pc:chgData name="Robinson, Courtney Scott" userId="d6fd11c3-cca9-420d-98b7-ea365648e0e8" providerId="ADAL" clId="{F7ED4E5D-52D5-426D-9D57-E45E959EDE9E}" dt="2022-03-21T16:29:39.717" v="288"/>
      <pc:docMkLst>
        <pc:docMk/>
      </pc:docMkLst>
      <pc:sldChg chg="modSp mod">
        <pc:chgData name="Robinson, Courtney Scott" userId="d6fd11c3-cca9-420d-98b7-ea365648e0e8" providerId="ADAL" clId="{F7ED4E5D-52D5-426D-9D57-E45E959EDE9E}" dt="2022-03-21T15:17:40.969" v="283" actId="20577"/>
        <pc:sldMkLst>
          <pc:docMk/>
          <pc:sldMk cId="2335980281" sldId="259"/>
        </pc:sldMkLst>
        <pc:spChg chg="mod">
          <ac:chgData name="Robinson, Courtney Scott" userId="d6fd11c3-cca9-420d-98b7-ea365648e0e8" providerId="ADAL" clId="{F7ED4E5D-52D5-426D-9D57-E45E959EDE9E}" dt="2022-03-21T15:17:40.969" v="283" actId="20577"/>
          <ac:spMkLst>
            <pc:docMk/>
            <pc:sldMk cId="2335980281" sldId="259"/>
            <ac:spMk id="15" creationId="{00000000-0000-0000-0000-000000000000}"/>
          </ac:spMkLst>
        </pc:spChg>
      </pc:sldChg>
      <pc:sldMasterChg chg="modSp mod setBg modSldLayout">
        <pc:chgData name="Robinson, Courtney Scott" userId="d6fd11c3-cca9-420d-98b7-ea365648e0e8" providerId="ADAL" clId="{F7ED4E5D-52D5-426D-9D57-E45E959EDE9E}" dt="2022-03-21T16:29:39.717" v="288"/>
        <pc:sldMasterMkLst>
          <pc:docMk/>
          <pc:sldMasterMk cId="0" sldId="2147483650"/>
        </pc:sldMasterMkLst>
        <pc:spChg chg="mod">
          <ac:chgData name="Robinson, Courtney Scott" userId="d6fd11c3-cca9-420d-98b7-ea365648e0e8" providerId="ADAL" clId="{F7ED4E5D-52D5-426D-9D57-E45E959EDE9E}" dt="2022-03-21T14:49:50.419" v="55" actId="14100"/>
          <ac:spMkLst>
            <pc:docMk/>
            <pc:sldMasterMk cId="0" sldId="2147483650"/>
            <ac:spMk id="26" creationId="{00000000-0000-0000-0000-000000000000}"/>
          </ac:spMkLst>
        </pc:spChg>
        <pc:sldLayoutChg chg="addSp modSp mod setBg">
          <pc:chgData name="Robinson, Courtney Scott" userId="d6fd11c3-cca9-420d-98b7-ea365648e0e8" providerId="ADAL" clId="{F7ED4E5D-52D5-426D-9D57-E45E959EDE9E}" dt="2022-03-21T16:29:39.717" v="288"/>
          <pc:sldLayoutMkLst>
            <pc:docMk/>
            <pc:sldMasterMk cId="0" sldId="2147483650"/>
            <pc:sldLayoutMk cId="0" sldId="2147483652"/>
          </pc:sldLayoutMkLst>
          <pc:spChg chg="mod">
            <ac:chgData name="Robinson, Courtney Scott" userId="d6fd11c3-cca9-420d-98b7-ea365648e0e8" providerId="ADAL" clId="{F7ED4E5D-52D5-426D-9D57-E45E959EDE9E}" dt="2022-03-21T14:47:41.169" v="5" actId="1076"/>
            <ac:spMkLst>
              <pc:docMk/>
              <pc:sldMasterMk cId="0" sldId="2147483650"/>
              <pc:sldLayoutMk cId="0" sldId="2147483652"/>
              <ac:spMk id="29" creationId="{00000000-0000-0000-0000-000000000000}"/>
            </ac:spMkLst>
          </pc:spChg>
          <pc:spChg chg="mod">
            <ac:chgData name="Robinson, Courtney Scott" userId="d6fd11c3-cca9-420d-98b7-ea365648e0e8" providerId="ADAL" clId="{F7ED4E5D-52D5-426D-9D57-E45E959EDE9E}" dt="2022-03-21T14:47:44.105" v="6" actId="1076"/>
            <ac:spMkLst>
              <pc:docMk/>
              <pc:sldMasterMk cId="0" sldId="2147483650"/>
              <pc:sldLayoutMk cId="0" sldId="2147483652"/>
              <ac:spMk id="30" creationId="{00000000-0000-0000-0000-000000000000}"/>
            </ac:spMkLst>
          </pc:spChg>
          <pc:spChg chg="mod">
            <ac:chgData name="Robinson, Courtney Scott" userId="d6fd11c3-cca9-420d-98b7-ea365648e0e8" providerId="ADAL" clId="{F7ED4E5D-52D5-426D-9D57-E45E959EDE9E}" dt="2022-03-21T14:57:47.133" v="188" actId="1037"/>
            <ac:spMkLst>
              <pc:docMk/>
              <pc:sldMasterMk cId="0" sldId="2147483650"/>
              <pc:sldLayoutMk cId="0" sldId="2147483652"/>
              <ac:spMk id="77" creationId="{00000000-0000-0000-0000-000000000000}"/>
            </ac:spMkLst>
          </pc:spChg>
          <pc:spChg chg="mod">
            <ac:chgData name="Robinson, Courtney Scott" userId="d6fd11c3-cca9-420d-98b7-ea365648e0e8" providerId="ADAL" clId="{F7ED4E5D-52D5-426D-9D57-E45E959EDE9E}" dt="2022-03-21T14:57:40.733" v="182" actId="14100"/>
            <ac:spMkLst>
              <pc:docMk/>
              <pc:sldMasterMk cId="0" sldId="2147483650"/>
              <pc:sldLayoutMk cId="0" sldId="2147483652"/>
              <ac:spMk id="78" creationId="{00000000-0000-0000-0000-000000000000}"/>
            </ac:spMkLst>
          </pc:spChg>
          <pc:spChg chg="mod">
            <ac:chgData name="Robinson, Courtney Scott" userId="d6fd11c3-cca9-420d-98b7-ea365648e0e8" providerId="ADAL" clId="{F7ED4E5D-52D5-426D-9D57-E45E959EDE9E}" dt="2022-03-21T14:57:34.052" v="180" actId="14100"/>
            <ac:spMkLst>
              <pc:docMk/>
              <pc:sldMasterMk cId="0" sldId="2147483650"/>
              <pc:sldLayoutMk cId="0" sldId="2147483652"/>
              <ac:spMk id="79" creationId="{00000000-0000-0000-0000-000000000000}"/>
            </ac:spMkLst>
          </pc:spChg>
          <pc:picChg chg="add mod">
            <ac:chgData name="Robinson, Courtney Scott" userId="d6fd11c3-cca9-420d-98b7-ea365648e0e8" providerId="ADAL" clId="{F7ED4E5D-52D5-426D-9D57-E45E959EDE9E}" dt="2022-03-21T14:50:34.931" v="57" actId="1035"/>
            <ac:picMkLst>
              <pc:docMk/>
              <pc:sldMasterMk cId="0" sldId="2147483650"/>
              <pc:sldLayoutMk cId="0" sldId="2147483652"/>
              <ac:picMk id="3" creationId="{7ED18B15-6C80-4E2F-9EE5-A00D7A550666}"/>
            </ac:picMkLst>
          </pc:picChg>
        </pc:sldLayoutChg>
      </pc:sldMasterChg>
      <pc:sldMasterChg chg="setBg modSldLayout">
        <pc:chgData name="Robinson, Courtney Scott" userId="d6fd11c3-cca9-420d-98b7-ea365648e0e8" providerId="ADAL" clId="{F7ED4E5D-52D5-426D-9D57-E45E959EDE9E}" dt="2022-03-21T16:29:39.717" v="288"/>
        <pc:sldMasterMkLst>
          <pc:docMk/>
          <pc:sldMasterMk cId="0" sldId="2147483653"/>
        </pc:sldMasterMkLst>
        <pc:sldLayoutChg chg="setBg">
          <pc:chgData name="Robinson, Courtney Scott" userId="d6fd11c3-cca9-420d-98b7-ea365648e0e8" providerId="ADAL" clId="{F7ED4E5D-52D5-426D-9D57-E45E959EDE9E}" dt="2022-03-21T16:29:39.717" v="288"/>
          <pc:sldLayoutMkLst>
            <pc:docMk/>
            <pc:sldMasterMk cId="0" sldId="2147483653"/>
            <pc:sldLayoutMk cId="0" sldId="2147483654"/>
          </pc:sldLayoutMkLst>
        </pc:sldLayoutChg>
      </pc:sldMasterChg>
      <pc:sldMasterChg chg="addSp modSp mod setBg modSldLayout">
        <pc:chgData name="Robinson, Courtney Scott" userId="d6fd11c3-cca9-420d-98b7-ea365648e0e8" providerId="ADAL" clId="{F7ED4E5D-52D5-426D-9D57-E45E959EDE9E}" dt="2022-03-21T16:29:39.717" v="288"/>
        <pc:sldMasterMkLst>
          <pc:docMk/>
          <pc:sldMasterMk cId="0" sldId="2147483657"/>
        </pc:sldMasterMkLst>
        <pc:spChg chg="mod">
          <ac:chgData name="Robinson, Courtney Scott" userId="d6fd11c3-cca9-420d-98b7-ea365648e0e8" providerId="ADAL" clId="{F7ED4E5D-52D5-426D-9D57-E45E959EDE9E}" dt="2022-03-21T14:53:03.027" v="97" actId="14100"/>
          <ac:spMkLst>
            <pc:docMk/>
            <pc:sldMasterMk cId="0" sldId="2147483657"/>
            <ac:spMk id="23" creationId="{00000000-0000-0000-0000-000000000000}"/>
          </ac:spMkLst>
        </pc:spChg>
        <pc:picChg chg="add mod">
          <ac:chgData name="Robinson, Courtney Scott" userId="d6fd11c3-cca9-420d-98b7-ea365648e0e8" providerId="ADAL" clId="{F7ED4E5D-52D5-426D-9D57-E45E959EDE9E}" dt="2022-03-21T14:54:05.700" v="176" actId="1038"/>
          <ac:picMkLst>
            <pc:docMk/>
            <pc:sldMasterMk cId="0" sldId="2147483657"/>
            <ac:picMk id="3" creationId="{748D07FF-A070-49F3-BF23-86EBEB37F451}"/>
          </ac:picMkLst>
        </pc:picChg>
        <pc:sldLayoutChg chg="modSp mod setBg">
          <pc:chgData name="Robinson, Courtney Scott" userId="d6fd11c3-cca9-420d-98b7-ea365648e0e8" providerId="ADAL" clId="{F7ED4E5D-52D5-426D-9D57-E45E959EDE9E}" dt="2022-03-21T16:29:39.717" v="288"/>
          <pc:sldLayoutMkLst>
            <pc:docMk/>
            <pc:sldMasterMk cId="0" sldId="2147483657"/>
            <pc:sldLayoutMk cId="0" sldId="2147483658"/>
          </pc:sldLayoutMkLst>
          <pc:spChg chg="mod">
            <ac:chgData name="Robinson, Courtney Scott" userId="d6fd11c3-cca9-420d-98b7-ea365648e0e8" providerId="ADAL" clId="{F7ED4E5D-52D5-426D-9D57-E45E959EDE9E}" dt="2022-03-21T14:52:49.668" v="75" actId="1036"/>
            <ac:spMkLst>
              <pc:docMk/>
              <pc:sldMasterMk cId="0" sldId="2147483657"/>
              <pc:sldLayoutMk cId="0" sldId="2147483658"/>
              <ac:spMk id="29" creationId="{00000000-0000-0000-0000-000000000000}"/>
            </ac:spMkLst>
          </pc:spChg>
          <pc:spChg chg="mod">
            <ac:chgData name="Robinson, Courtney Scott" userId="d6fd11c3-cca9-420d-98b7-ea365648e0e8" providerId="ADAL" clId="{F7ED4E5D-52D5-426D-9D57-E45E959EDE9E}" dt="2022-03-21T14:52:54.604" v="96" actId="1035"/>
            <ac:spMkLst>
              <pc:docMk/>
              <pc:sldMasterMk cId="0" sldId="2147483657"/>
              <pc:sldLayoutMk cId="0" sldId="2147483658"/>
              <ac:spMk id="30" creationId="{00000000-0000-0000-0000-000000000000}"/>
            </ac:spMkLst>
          </pc:spChg>
          <pc:spChg chg="mod">
            <ac:chgData name="Robinson, Courtney Scott" userId="d6fd11c3-cca9-420d-98b7-ea365648e0e8" providerId="ADAL" clId="{F7ED4E5D-52D5-426D-9D57-E45E959EDE9E}" dt="2022-03-21T14:58:35.300" v="199" actId="1036"/>
            <ac:spMkLst>
              <pc:docMk/>
              <pc:sldMasterMk cId="0" sldId="2147483657"/>
              <pc:sldLayoutMk cId="0" sldId="2147483658"/>
              <ac:spMk id="64" creationId="{00000000-0000-0000-0000-000000000000}"/>
            </ac:spMkLst>
          </pc:spChg>
          <pc:spChg chg="mod">
            <ac:chgData name="Robinson, Courtney Scott" userId="d6fd11c3-cca9-420d-98b7-ea365648e0e8" providerId="ADAL" clId="{F7ED4E5D-52D5-426D-9D57-E45E959EDE9E}" dt="2022-03-21T14:58:29.598" v="192" actId="1036"/>
            <ac:spMkLst>
              <pc:docMk/>
              <pc:sldMasterMk cId="0" sldId="2147483657"/>
              <pc:sldLayoutMk cId="0" sldId="2147483658"/>
              <ac:spMk id="65" creationId="{00000000-0000-0000-0000-000000000000}"/>
            </ac:spMkLst>
          </pc:spChg>
          <pc:spChg chg="mod">
            <ac:chgData name="Robinson, Courtney Scott" userId="d6fd11c3-cca9-420d-98b7-ea365648e0e8" providerId="ADAL" clId="{F7ED4E5D-52D5-426D-9D57-E45E959EDE9E}" dt="2022-03-21T14:58:22.419" v="189" actId="14100"/>
            <ac:spMkLst>
              <pc:docMk/>
              <pc:sldMasterMk cId="0" sldId="2147483657"/>
              <pc:sldLayoutMk cId="0" sldId="2147483658"/>
              <ac:spMk id="66" creationId="{00000000-0000-0000-0000-000000000000}"/>
            </ac:spMkLst>
          </pc:spChg>
        </pc:sldLayoutChg>
      </pc:sldMasterChg>
      <pc:sldMasterChg chg="setBg modSldLayout">
        <pc:chgData name="Robinson, Courtney Scott" userId="d6fd11c3-cca9-420d-98b7-ea365648e0e8" providerId="ADAL" clId="{F7ED4E5D-52D5-426D-9D57-E45E959EDE9E}" dt="2022-03-21T16:29:39.717" v="288"/>
        <pc:sldMasterMkLst>
          <pc:docMk/>
          <pc:sldMasterMk cId="162564627" sldId="2147483659"/>
        </pc:sldMasterMkLst>
        <pc:sldLayoutChg chg="setBg">
          <pc:chgData name="Robinson, Courtney Scott" userId="d6fd11c3-cca9-420d-98b7-ea365648e0e8" providerId="ADAL" clId="{F7ED4E5D-52D5-426D-9D57-E45E959EDE9E}" dt="2022-03-21T16:29:39.717" v="288"/>
          <pc:sldLayoutMkLst>
            <pc:docMk/>
            <pc:sldMasterMk cId="162564627" sldId="2147483659"/>
            <pc:sldLayoutMk cId="2661123750" sldId="2147483660"/>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2396155306" sldId="2147483661"/>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1512905371" sldId="2147483662"/>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3045623171" sldId="2147483663"/>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2992516831" sldId="2147483664"/>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3611953653" sldId="2147483665"/>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1948423134" sldId="2147483666"/>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1498097384" sldId="2147483667"/>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3525195388" sldId="2147483668"/>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3304992280" sldId="2147483669"/>
          </pc:sldLayoutMkLst>
        </pc:sldLayoutChg>
        <pc:sldLayoutChg chg="setBg">
          <pc:chgData name="Robinson, Courtney Scott" userId="d6fd11c3-cca9-420d-98b7-ea365648e0e8" providerId="ADAL" clId="{F7ED4E5D-52D5-426D-9D57-E45E959EDE9E}" dt="2022-03-21T16:29:39.717" v="288"/>
          <pc:sldLayoutMkLst>
            <pc:docMk/>
            <pc:sldMasterMk cId="162564627" sldId="2147483659"/>
            <pc:sldLayoutMk cId="1312849197" sldId="2147483670"/>
          </pc:sldLayoutMkLst>
        </pc:sldLayoutChg>
      </pc:sldMasterChg>
    </pc:docChg>
  </pc:docChgLst>
  <pc:docChgLst>
    <pc:chgData name="Robinson, Courtney Scott" userId="d6fd11c3-cca9-420d-98b7-ea365648e0e8" providerId="ADAL" clId="{1C13989D-B758-461E-8053-E905409DF687}"/>
    <pc:docChg chg="undo custSel modSld delMainMaster modMainMaster">
      <pc:chgData name="Robinson, Courtney Scott" userId="d6fd11c3-cca9-420d-98b7-ea365648e0e8" providerId="ADAL" clId="{1C13989D-B758-461E-8053-E905409DF687}" dt="2022-05-24T16:03:44.738" v="557"/>
      <pc:docMkLst>
        <pc:docMk/>
      </pc:docMkLst>
      <pc:sldChg chg="modSp mod">
        <pc:chgData name="Robinson, Courtney Scott" userId="d6fd11c3-cca9-420d-98b7-ea365648e0e8" providerId="ADAL" clId="{1C13989D-B758-461E-8053-E905409DF687}" dt="2022-03-10T19:13:52.739" v="535" actId="14100"/>
        <pc:sldMkLst>
          <pc:docMk/>
          <pc:sldMk cId="2756169376" sldId="258"/>
        </pc:sldMkLst>
        <pc:spChg chg="mod">
          <ac:chgData name="Robinson, Courtney Scott" userId="d6fd11c3-cca9-420d-98b7-ea365648e0e8" providerId="ADAL" clId="{1C13989D-B758-461E-8053-E905409DF687}" dt="2022-03-10T19:13:39.487" v="534" actId="14100"/>
          <ac:spMkLst>
            <pc:docMk/>
            <pc:sldMk cId="2756169376" sldId="258"/>
            <ac:spMk id="2" creationId="{00000000-0000-0000-0000-000000000000}"/>
          </ac:spMkLst>
        </pc:spChg>
        <pc:spChg chg="mod">
          <ac:chgData name="Robinson, Courtney Scott" userId="d6fd11c3-cca9-420d-98b7-ea365648e0e8" providerId="ADAL" clId="{1C13989D-B758-461E-8053-E905409DF687}" dt="2022-03-10T19:13:52.739" v="535" actId="14100"/>
          <ac:spMkLst>
            <pc:docMk/>
            <pc:sldMk cId="2756169376" sldId="258"/>
            <ac:spMk id="4" creationId="{00000000-0000-0000-0000-000000000000}"/>
          </ac:spMkLst>
        </pc:spChg>
        <pc:spChg chg="mod">
          <ac:chgData name="Robinson, Courtney Scott" userId="d6fd11c3-cca9-420d-98b7-ea365648e0e8" providerId="ADAL" clId="{1C13989D-B758-461E-8053-E905409DF687}" dt="2022-03-10T17:36:18.653" v="533" actId="1076"/>
          <ac:spMkLst>
            <pc:docMk/>
            <pc:sldMk cId="2756169376" sldId="258"/>
            <ac:spMk id="13" creationId="{00000000-0000-0000-0000-000000000000}"/>
          </ac:spMkLst>
        </pc:spChg>
      </pc:sldChg>
      <pc:sldChg chg="modSp mod">
        <pc:chgData name="Robinson, Courtney Scott" userId="d6fd11c3-cca9-420d-98b7-ea365648e0e8" providerId="ADAL" clId="{1C13989D-B758-461E-8053-E905409DF687}" dt="2022-03-10T16:55:44.637" v="487" actId="2711"/>
        <pc:sldMkLst>
          <pc:docMk/>
          <pc:sldMk cId="2335980281" sldId="259"/>
        </pc:sldMkLst>
        <pc:spChg chg="mod">
          <ac:chgData name="Robinson, Courtney Scott" userId="d6fd11c3-cca9-420d-98b7-ea365648e0e8" providerId="ADAL" clId="{1C13989D-B758-461E-8053-E905409DF687}" dt="2022-03-10T16:55:44.637" v="487" actId="2711"/>
          <ac:spMkLst>
            <pc:docMk/>
            <pc:sldMk cId="2335980281" sldId="259"/>
            <ac:spMk id="2" creationId="{00000000-0000-0000-0000-000000000000}"/>
          </ac:spMkLst>
        </pc:spChg>
        <pc:spChg chg="mod">
          <ac:chgData name="Robinson, Courtney Scott" userId="d6fd11c3-cca9-420d-98b7-ea365648e0e8" providerId="ADAL" clId="{1C13989D-B758-461E-8053-E905409DF687}" dt="2022-03-10T16:28:47.560" v="352" actId="20577"/>
          <ac:spMkLst>
            <pc:docMk/>
            <pc:sldMk cId="2335980281" sldId="259"/>
            <ac:spMk id="3" creationId="{00000000-0000-0000-0000-000000000000}"/>
          </ac:spMkLst>
        </pc:spChg>
      </pc:sldChg>
      <pc:sldMasterChg chg="delSp modSp mod setBg modSldLayout">
        <pc:chgData name="Robinson, Courtney Scott" userId="d6fd11c3-cca9-420d-98b7-ea365648e0e8" providerId="ADAL" clId="{1C13989D-B758-461E-8053-E905409DF687}" dt="2022-05-24T16:03:44.738" v="557"/>
        <pc:sldMasterMkLst>
          <pc:docMk/>
          <pc:sldMasterMk cId="0" sldId="2147483650"/>
        </pc:sldMasterMkLst>
        <pc:spChg chg="mod">
          <ac:chgData name="Robinson, Courtney Scott" userId="d6fd11c3-cca9-420d-98b7-ea365648e0e8" providerId="ADAL" clId="{1C13989D-B758-461E-8053-E905409DF687}" dt="2022-03-10T16:31:10.262" v="441" actId="207"/>
          <ac:spMkLst>
            <pc:docMk/>
            <pc:sldMasterMk cId="0" sldId="2147483650"/>
            <ac:spMk id="2" creationId="{00000000-0000-0000-0000-000000000000}"/>
          </ac:spMkLst>
        </pc:spChg>
        <pc:spChg chg="del">
          <ac:chgData name="Robinson, Courtney Scott" userId="d6fd11c3-cca9-420d-98b7-ea365648e0e8" providerId="ADAL" clId="{1C13989D-B758-461E-8053-E905409DF687}" dt="2022-03-10T15:59:23.839" v="6" actId="478"/>
          <ac:spMkLst>
            <pc:docMk/>
            <pc:sldMasterMk cId="0" sldId="2147483650"/>
            <ac:spMk id="7" creationId="{00000000-0000-0000-0000-000000000000}"/>
          </ac:spMkLst>
        </pc:spChg>
        <pc:spChg chg="del">
          <ac:chgData name="Robinson, Courtney Scott" userId="d6fd11c3-cca9-420d-98b7-ea365648e0e8" providerId="ADAL" clId="{1C13989D-B758-461E-8053-E905409DF687}" dt="2022-03-10T15:59:26.751" v="7" actId="478"/>
          <ac:spMkLst>
            <pc:docMk/>
            <pc:sldMasterMk cId="0" sldId="2147483650"/>
            <ac:spMk id="9" creationId="{00000000-0000-0000-0000-000000000000}"/>
          </ac:spMkLst>
        </pc:spChg>
        <pc:spChg chg="mod">
          <ac:chgData name="Robinson, Courtney Scott" userId="d6fd11c3-cca9-420d-98b7-ea365648e0e8" providerId="ADAL" clId="{1C13989D-B758-461E-8053-E905409DF687}" dt="2022-03-10T16:31:20.258" v="445" actId="207"/>
          <ac:spMkLst>
            <pc:docMk/>
            <pc:sldMasterMk cId="0" sldId="2147483650"/>
            <ac:spMk id="23" creationId="{00000000-0000-0000-0000-000000000000}"/>
          </ac:spMkLst>
        </pc:spChg>
        <pc:spChg chg="mod">
          <ac:chgData name="Robinson, Courtney Scott" userId="d6fd11c3-cca9-420d-98b7-ea365648e0e8" providerId="ADAL" clId="{1C13989D-B758-461E-8053-E905409DF687}" dt="2022-03-10T16:31:20.258" v="445" actId="207"/>
          <ac:spMkLst>
            <pc:docMk/>
            <pc:sldMasterMk cId="0" sldId="2147483650"/>
            <ac:spMk id="24" creationId="{00000000-0000-0000-0000-000000000000}"/>
          </ac:spMkLst>
        </pc:spChg>
        <pc:spChg chg="mod">
          <ac:chgData name="Robinson, Courtney Scott" userId="d6fd11c3-cca9-420d-98b7-ea365648e0e8" providerId="ADAL" clId="{1C13989D-B758-461E-8053-E905409DF687}" dt="2022-03-10T16:31:20.258" v="445" actId="207"/>
          <ac:spMkLst>
            <pc:docMk/>
            <pc:sldMasterMk cId="0" sldId="2147483650"/>
            <ac:spMk id="26" creationId="{00000000-0000-0000-0000-000000000000}"/>
          </ac:spMkLst>
        </pc:spChg>
        <pc:picChg chg="del">
          <ac:chgData name="Robinson, Courtney Scott" userId="d6fd11c3-cca9-420d-98b7-ea365648e0e8" providerId="ADAL" clId="{1C13989D-B758-461E-8053-E905409DF687}" dt="2022-03-10T15:59:30.450" v="8" actId="478"/>
          <ac:picMkLst>
            <pc:docMk/>
            <pc:sldMasterMk cId="0" sldId="2147483650"/>
            <ac:picMk id="40" creationId="{00000000-0000-0000-0000-000000000000}"/>
          </ac:picMkLst>
        </pc:picChg>
        <pc:sldLayoutChg chg="modSp mod setBg">
          <pc:chgData name="Robinson, Courtney Scott" userId="d6fd11c3-cca9-420d-98b7-ea365648e0e8" providerId="ADAL" clId="{1C13989D-B758-461E-8053-E905409DF687}" dt="2022-05-24T16:03:44.738" v="557"/>
          <pc:sldLayoutMkLst>
            <pc:docMk/>
            <pc:sldMasterMk cId="0" sldId="2147483650"/>
            <pc:sldLayoutMk cId="0" sldId="2147483652"/>
          </pc:sldLayoutMkLst>
          <pc:spChg chg="mod">
            <ac:chgData name="Robinson, Courtney Scott" userId="d6fd11c3-cca9-420d-98b7-ea365648e0e8" providerId="ADAL" clId="{1C13989D-B758-461E-8053-E905409DF687}" dt="2022-03-10T17:35:47.583" v="532" actId="207"/>
            <ac:spMkLst>
              <pc:docMk/>
              <pc:sldMasterMk cId="0" sldId="2147483650"/>
              <pc:sldLayoutMk cId="0" sldId="2147483652"/>
              <ac:spMk id="4"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6"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0"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1"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2"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3"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4"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5"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6"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7"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8"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29"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30" creationId="{00000000-0000-0000-0000-000000000000}"/>
            </ac:spMkLst>
          </pc:spChg>
          <pc:spChg chg="mod">
            <ac:chgData name="Robinson, Courtney Scott" userId="d6fd11c3-cca9-420d-98b7-ea365648e0e8" providerId="ADAL" clId="{1C13989D-B758-461E-8053-E905409DF687}" dt="2022-03-10T17:35:47.583" v="532" actId="207"/>
            <ac:spMkLst>
              <pc:docMk/>
              <pc:sldMasterMk cId="0" sldId="2147483650"/>
              <pc:sldLayoutMk cId="0" sldId="2147483652"/>
              <ac:spMk id="60" creationId="{00000000-0000-0000-0000-000000000000}"/>
            </ac:spMkLst>
          </pc:spChg>
          <pc:spChg chg="mod">
            <ac:chgData name="Robinson, Courtney Scott" userId="d6fd11c3-cca9-420d-98b7-ea365648e0e8" providerId="ADAL" clId="{1C13989D-B758-461E-8053-E905409DF687}" dt="2022-03-10T17:35:07.954" v="530" actId="207"/>
            <ac:spMkLst>
              <pc:docMk/>
              <pc:sldMasterMk cId="0" sldId="2147483650"/>
              <pc:sldLayoutMk cId="0" sldId="2147483652"/>
              <ac:spMk id="77" creationId="{00000000-0000-0000-0000-000000000000}"/>
            </ac:spMkLst>
          </pc:spChg>
          <pc:spChg chg="mod">
            <ac:chgData name="Robinson, Courtney Scott" userId="d6fd11c3-cca9-420d-98b7-ea365648e0e8" providerId="ADAL" clId="{1C13989D-B758-461E-8053-E905409DF687}" dt="2022-03-10T17:35:07.954" v="530" actId="207"/>
            <ac:spMkLst>
              <pc:docMk/>
              <pc:sldMasterMk cId="0" sldId="2147483650"/>
              <pc:sldLayoutMk cId="0" sldId="2147483652"/>
              <ac:spMk id="78" creationId="{00000000-0000-0000-0000-000000000000}"/>
            </ac:spMkLst>
          </pc:spChg>
          <pc:spChg chg="mod">
            <ac:chgData name="Robinson, Courtney Scott" userId="d6fd11c3-cca9-420d-98b7-ea365648e0e8" providerId="ADAL" clId="{1C13989D-B758-461E-8053-E905409DF687}" dt="2022-03-10T17:35:07.954" v="530" actId="207"/>
            <ac:spMkLst>
              <pc:docMk/>
              <pc:sldMasterMk cId="0" sldId="2147483650"/>
              <pc:sldLayoutMk cId="0" sldId="2147483652"/>
              <ac:spMk id="79" creationId="{00000000-0000-0000-0000-000000000000}"/>
            </ac:spMkLst>
          </pc:spChg>
        </pc:sldLayoutChg>
      </pc:sldMasterChg>
      <pc:sldMasterChg chg="setBg modSldLayout">
        <pc:chgData name="Robinson, Courtney Scott" userId="d6fd11c3-cca9-420d-98b7-ea365648e0e8" providerId="ADAL" clId="{1C13989D-B758-461E-8053-E905409DF687}" dt="2022-05-24T16:03:44.738" v="557"/>
        <pc:sldMasterMkLst>
          <pc:docMk/>
          <pc:sldMasterMk cId="0" sldId="2147483653"/>
        </pc:sldMasterMkLst>
        <pc:sldLayoutChg chg="setBg">
          <pc:chgData name="Robinson, Courtney Scott" userId="d6fd11c3-cca9-420d-98b7-ea365648e0e8" providerId="ADAL" clId="{1C13989D-B758-461E-8053-E905409DF687}" dt="2022-05-24T16:03:44.738" v="557"/>
          <pc:sldLayoutMkLst>
            <pc:docMk/>
            <pc:sldMasterMk cId="0" sldId="2147483653"/>
            <pc:sldLayoutMk cId="0" sldId="2147483654"/>
          </pc:sldLayoutMkLst>
        </pc:sldLayoutChg>
      </pc:sldMasterChg>
      <pc:sldMasterChg chg="delSp modSp mod setBg modSldLayout">
        <pc:chgData name="Robinson, Courtney Scott" userId="d6fd11c3-cca9-420d-98b7-ea365648e0e8" providerId="ADAL" clId="{1C13989D-B758-461E-8053-E905409DF687}" dt="2022-05-24T16:03:44.738" v="557"/>
        <pc:sldMasterMkLst>
          <pc:docMk/>
          <pc:sldMasterMk cId="0" sldId="2147483657"/>
        </pc:sldMasterMkLst>
        <pc:spChg chg="del">
          <ac:chgData name="Robinson, Courtney Scott" userId="d6fd11c3-cca9-420d-98b7-ea365648e0e8" providerId="ADAL" clId="{1C13989D-B758-461E-8053-E905409DF687}" dt="2022-03-10T17:14:14.241" v="493" actId="478"/>
          <ac:spMkLst>
            <pc:docMk/>
            <pc:sldMasterMk cId="0" sldId="2147483657"/>
            <ac:spMk id="7" creationId="{00000000-0000-0000-0000-000000000000}"/>
          </ac:spMkLst>
        </pc:spChg>
        <pc:spChg chg="del">
          <ac:chgData name="Robinson, Courtney Scott" userId="d6fd11c3-cca9-420d-98b7-ea365648e0e8" providerId="ADAL" clId="{1C13989D-B758-461E-8053-E905409DF687}" dt="2022-03-10T17:14:17.403" v="495" actId="478"/>
          <ac:spMkLst>
            <pc:docMk/>
            <pc:sldMasterMk cId="0" sldId="2147483657"/>
            <ac:spMk id="9" creationId="{00000000-0000-0000-0000-000000000000}"/>
          </ac:spMkLst>
        </pc:spChg>
        <pc:spChg chg="mod">
          <ac:chgData name="Robinson, Courtney Scott" userId="d6fd11c3-cca9-420d-98b7-ea365648e0e8" providerId="ADAL" clId="{1C13989D-B758-461E-8053-E905409DF687}" dt="2022-03-10T17:24:40.476" v="515" actId="14861"/>
          <ac:spMkLst>
            <pc:docMk/>
            <pc:sldMasterMk cId="0" sldId="2147483657"/>
            <ac:spMk id="21" creationId="{00000000-0000-0000-0000-000000000000}"/>
          </ac:spMkLst>
        </pc:spChg>
        <pc:spChg chg="mod">
          <ac:chgData name="Robinson, Courtney Scott" userId="d6fd11c3-cca9-420d-98b7-ea365648e0e8" providerId="ADAL" clId="{1C13989D-B758-461E-8053-E905409DF687}" dt="2022-03-10T17:24:44.763" v="516" actId="14861"/>
          <ac:spMkLst>
            <pc:docMk/>
            <pc:sldMasterMk cId="0" sldId="2147483657"/>
            <ac:spMk id="22" creationId="{00000000-0000-0000-0000-000000000000}"/>
          </ac:spMkLst>
        </pc:spChg>
        <pc:spChg chg="mod">
          <ac:chgData name="Robinson, Courtney Scott" userId="d6fd11c3-cca9-420d-98b7-ea365648e0e8" providerId="ADAL" clId="{1C13989D-B758-461E-8053-E905409DF687}" dt="2022-03-10T17:24:49.135" v="517" actId="14861"/>
          <ac:spMkLst>
            <pc:docMk/>
            <pc:sldMasterMk cId="0" sldId="2147483657"/>
            <ac:spMk id="23" creationId="{00000000-0000-0000-0000-000000000000}"/>
          </ac:spMkLst>
        </pc:spChg>
        <pc:picChg chg="del">
          <ac:chgData name="Robinson, Courtney Scott" userId="d6fd11c3-cca9-420d-98b7-ea365648e0e8" providerId="ADAL" clId="{1C13989D-B758-461E-8053-E905409DF687}" dt="2022-03-10T17:14:15.883" v="494" actId="478"/>
          <ac:picMkLst>
            <pc:docMk/>
            <pc:sldMasterMk cId="0" sldId="2147483657"/>
            <ac:picMk id="39" creationId="{00000000-0000-0000-0000-000000000000}"/>
          </ac:picMkLst>
        </pc:picChg>
        <pc:sldLayoutChg chg="modSp setBg">
          <pc:chgData name="Robinson, Courtney Scott" userId="d6fd11c3-cca9-420d-98b7-ea365648e0e8" providerId="ADAL" clId="{1C13989D-B758-461E-8053-E905409DF687}" dt="2022-05-24T16:03:44.738" v="557"/>
          <pc:sldLayoutMkLst>
            <pc:docMk/>
            <pc:sldMasterMk cId="0" sldId="2147483657"/>
            <pc:sldLayoutMk cId="0" sldId="2147483658"/>
          </pc:sldLayoutMkLst>
          <pc:spChg chg="mod">
            <ac:chgData name="Robinson, Courtney Scott" userId="d6fd11c3-cca9-420d-98b7-ea365648e0e8" providerId="ADAL" clId="{1C13989D-B758-461E-8053-E905409DF687}" dt="2022-03-10T17:33:16.198" v="522" actId="207"/>
            <ac:spMkLst>
              <pc:docMk/>
              <pc:sldMasterMk cId="0" sldId="2147483657"/>
              <pc:sldLayoutMk cId="0" sldId="2147483658"/>
              <ac:spMk id="4" creationId="{00000000-0000-0000-0000-000000000000}"/>
            </ac:spMkLst>
          </pc:spChg>
          <pc:spChg chg="mod">
            <ac:chgData name="Robinson, Courtney Scott" userId="d6fd11c3-cca9-420d-98b7-ea365648e0e8" providerId="ADAL" clId="{1C13989D-B758-461E-8053-E905409DF687}" dt="2022-03-10T17:33:13.232" v="521" actId="207"/>
            <ac:spMkLst>
              <pc:docMk/>
              <pc:sldMasterMk cId="0" sldId="2147483657"/>
              <pc:sldLayoutMk cId="0" sldId="2147483658"/>
              <ac:spMk id="6" creationId="{00000000-0000-0000-0000-000000000000}"/>
            </ac:spMkLst>
          </pc:spChg>
          <pc:spChg chg="mod">
            <ac:chgData name="Robinson, Courtney Scott" userId="d6fd11c3-cca9-420d-98b7-ea365648e0e8" providerId="ADAL" clId="{1C13989D-B758-461E-8053-E905409DF687}" dt="2022-03-10T17:33:21.213" v="524" actId="207"/>
            <ac:spMkLst>
              <pc:docMk/>
              <pc:sldMasterMk cId="0" sldId="2147483657"/>
              <pc:sldLayoutMk cId="0" sldId="2147483658"/>
              <ac:spMk id="19" creationId="{00000000-0000-0000-0000-000000000000}"/>
            </ac:spMkLst>
          </pc:spChg>
          <pc:spChg chg="mod">
            <ac:chgData name="Robinson, Courtney Scott" userId="d6fd11c3-cca9-420d-98b7-ea365648e0e8" providerId="ADAL" clId="{1C13989D-B758-461E-8053-E905409DF687}" dt="2022-03-10T17:33:18.699" v="523" actId="207"/>
            <ac:spMkLst>
              <pc:docMk/>
              <pc:sldMasterMk cId="0" sldId="2147483657"/>
              <pc:sldLayoutMk cId="0" sldId="2147483658"/>
              <ac:spMk id="20" creationId="{00000000-0000-0000-0000-000000000000}"/>
            </ac:spMkLst>
          </pc:spChg>
          <pc:spChg chg="mod">
            <ac:chgData name="Robinson, Courtney Scott" userId="d6fd11c3-cca9-420d-98b7-ea365648e0e8" providerId="ADAL" clId="{1C13989D-B758-461E-8053-E905409DF687}" dt="2022-03-10T17:34:37.172" v="529" actId="2711"/>
            <ac:spMkLst>
              <pc:docMk/>
              <pc:sldMasterMk cId="0" sldId="2147483657"/>
              <pc:sldLayoutMk cId="0" sldId="2147483658"/>
              <ac:spMk id="21" creationId="{00000000-0000-0000-0000-000000000000}"/>
            </ac:spMkLst>
          </pc:spChg>
          <pc:spChg chg="mod">
            <ac:chgData name="Robinson, Courtney Scott" userId="d6fd11c3-cca9-420d-98b7-ea365648e0e8" providerId="ADAL" clId="{1C13989D-B758-461E-8053-E905409DF687}" dt="2022-03-10T17:34:37.172" v="529" actId="2711"/>
            <ac:spMkLst>
              <pc:docMk/>
              <pc:sldMasterMk cId="0" sldId="2147483657"/>
              <pc:sldLayoutMk cId="0" sldId="2147483658"/>
              <ac:spMk id="22" creationId="{00000000-0000-0000-0000-000000000000}"/>
            </ac:spMkLst>
          </pc:spChg>
          <pc:spChg chg="mod">
            <ac:chgData name="Robinson, Courtney Scott" userId="d6fd11c3-cca9-420d-98b7-ea365648e0e8" providerId="ADAL" clId="{1C13989D-B758-461E-8053-E905409DF687}" dt="2022-03-10T17:34:17.836" v="527" actId="207"/>
            <ac:spMkLst>
              <pc:docMk/>
              <pc:sldMasterMk cId="0" sldId="2147483657"/>
              <pc:sldLayoutMk cId="0" sldId="2147483658"/>
              <ac:spMk id="23" creationId="{00000000-0000-0000-0000-000000000000}"/>
            </ac:spMkLst>
          </pc:spChg>
          <pc:spChg chg="mod">
            <ac:chgData name="Robinson, Courtney Scott" userId="d6fd11c3-cca9-420d-98b7-ea365648e0e8" providerId="ADAL" clId="{1C13989D-B758-461E-8053-E905409DF687}" dt="2022-03-10T17:33:23.198" v="525" actId="207"/>
            <ac:spMkLst>
              <pc:docMk/>
              <pc:sldMasterMk cId="0" sldId="2147483657"/>
              <pc:sldLayoutMk cId="0" sldId="2147483658"/>
              <ac:spMk id="24" creationId="{00000000-0000-0000-0000-000000000000}"/>
            </ac:spMkLst>
          </pc:spChg>
          <pc:spChg chg="mod">
            <ac:chgData name="Robinson, Courtney Scott" userId="d6fd11c3-cca9-420d-98b7-ea365648e0e8" providerId="ADAL" clId="{1C13989D-B758-461E-8053-E905409DF687}" dt="2022-03-10T17:34:37.172" v="529" actId="2711"/>
            <ac:spMkLst>
              <pc:docMk/>
              <pc:sldMasterMk cId="0" sldId="2147483657"/>
              <pc:sldLayoutMk cId="0" sldId="2147483658"/>
              <ac:spMk id="25" creationId="{00000000-0000-0000-0000-000000000000}"/>
            </ac:spMkLst>
          </pc:spChg>
          <pc:spChg chg="mod">
            <ac:chgData name="Robinson, Courtney Scott" userId="d6fd11c3-cca9-420d-98b7-ea365648e0e8" providerId="ADAL" clId="{1C13989D-B758-461E-8053-E905409DF687}" dt="2022-03-10T17:34:37.172" v="529" actId="2711"/>
            <ac:spMkLst>
              <pc:docMk/>
              <pc:sldMasterMk cId="0" sldId="2147483657"/>
              <pc:sldLayoutMk cId="0" sldId="2147483658"/>
              <ac:spMk id="26" creationId="{00000000-0000-0000-0000-000000000000}"/>
            </ac:spMkLst>
          </pc:spChg>
          <pc:spChg chg="mod">
            <ac:chgData name="Robinson, Courtney Scott" userId="d6fd11c3-cca9-420d-98b7-ea365648e0e8" providerId="ADAL" clId="{1C13989D-B758-461E-8053-E905409DF687}" dt="2022-03-10T17:34:37.172" v="529" actId="2711"/>
            <ac:spMkLst>
              <pc:docMk/>
              <pc:sldMasterMk cId="0" sldId="2147483657"/>
              <pc:sldLayoutMk cId="0" sldId="2147483658"/>
              <ac:spMk id="27" creationId="{00000000-0000-0000-0000-000000000000}"/>
            </ac:spMkLst>
          </pc:spChg>
          <pc:spChg chg="mod">
            <ac:chgData name="Robinson, Courtney Scott" userId="d6fd11c3-cca9-420d-98b7-ea365648e0e8" providerId="ADAL" clId="{1C13989D-B758-461E-8053-E905409DF687}" dt="2022-03-10T17:34:37.172" v="529" actId="2711"/>
            <ac:spMkLst>
              <pc:docMk/>
              <pc:sldMasterMk cId="0" sldId="2147483657"/>
              <pc:sldLayoutMk cId="0" sldId="2147483658"/>
              <ac:spMk id="28" creationId="{00000000-0000-0000-0000-000000000000}"/>
            </ac:spMkLst>
          </pc:spChg>
          <pc:spChg chg="mod">
            <ac:chgData name="Robinson, Courtney Scott" userId="d6fd11c3-cca9-420d-98b7-ea365648e0e8" providerId="ADAL" clId="{1C13989D-B758-461E-8053-E905409DF687}" dt="2022-03-10T17:34:37.172" v="529" actId="2711"/>
            <ac:spMkLst>
              <pc:docMk/>
              <pc:sldMasterMk cId="0" sldId="2147483657"/>
              <pc:sldLayoutMk cId="0" sldId="2147483658"/>
              <ac:spMk id="29" creationId="{00000000-0000-0000-0000-000000000000}"/>
            </ac:spMkLst>
          </pc:spChg>
          <pc:spChg chg="mod">
            <ac:chgData name="Robinson, Courtney Scott" userId="d6fd11c3-cca9-420d-98b7-ea365648e0e8" providerId="ADAL" clId="{1C13989D-B758-461E-8053-E905409DF687}" dt="2022-03-10T17:34:37.172" v="529" actId="2711"/>
            <ac:spMkLst>
              <pc:docMk/>
              <pc:sldMasterMk cId="0" sldId="2147483657"/>
              <pc:sldLayoutMk cId="0" sldId="2147483658"/>
              <ac:spMk id="30" creationId="{00000000-0000-0000-0000-000000000000}"/>
            </ac:spMkLst>
          </pc:spChg>
          <pc:spChg chg="mod">
            <ac:chgData name="Robinson, Courtney Scott" userId="d6fd11c3-cca9-420d-98b7-ea365648e0e8" providerId="ADAL" clId="{1C13989D-B758-461E-8053-E905409DF687}" dt="2022-05-24T15:21:05.029" v="548" actId="16037"/>
            <ac:spMkLst>
              <pc:docMk/>
              <pc:sldMasterMk cId="0" sldId="2147483657"/>
              <pc:sldLayoutMk cId="0" sldId="2147483658"/>
              <ac:spMk id="66" creationId="{00000000-0000-0000-0000-000000000000}"/>
            </ac:spMkLst>
          </pc:spChg>
        </pc:sldLayoutChg>
      </pc:sldMasterChg>
      <pc:sldMasterChg chg="del setBg delSldLayout modSldLayout">
        <pc:chgData name="Robinson, Courtney Scott" userId="d6fd11c3-cca9-420d-98b7-ea365648e0e8" providerId="ADAL" clId="{1C13989D-B758-461E-8053-E905409DF687}" dt="2022-05-24T15:19:31.161" v="547" actId="2696"/>
        <pc:sldMasterMkLst>
          <pc:docMk/>
          <pc:sldMasterMk cId="162564627" sldId="2147483659"/>
        </pc:sldMasterMkLst>
        <pc:sldLayoutChg chg="del setBg">
          <pc:chgData name="Robinson, Courtney Scott" userId="d6fd11c3-cca9-420d-98b7-ea365648e0e8" providerId="ADAL" clId="{1C13989D-B758-461E-8053-E905409DF687}" dt="2022-05-24T15:19:31.009" v="536" actId="2696"/>
          <pc:sldLayoutMkLst>
            <pc:docMk/>
            <pc:sldMasterMk cId="162564627" sldId="2147483659"/>
            <pc:sldLayoutMk cId="2661123750" sldId="2147483660"/>
          </pc:sldLayoutMkLst>
        </pc:sldLayoutChg>
        <pc:sldLayoutChg chg="del setBg">
          <pc:chgData name="Robinson, Courtney Scott" userId="d6fd11c3-cca9-420d-98b7-ea365648e0e8" providerId="ADAL" clId="{1C13989D-B758-461E-8053-E905409DF687}" dt="2022-05-24T15:19:31.010" v="537" actId="2696"/>
          <pc:sldLayoutMkLst>
            <pc:docMk/>
            <pc:sldMasterMk cId="162564627" sldId="2147483659"/>
            <pc:sldLayoutMk cId="2396155306" sldId="2147483661"/>
          </pc:sldLayoutMkLst>
        </pc:sldLayoutChg>
        <pc:sldLayoutChg chg="del setBg">
          <pc:chgData name="Robinson, Courtney Scott" userId="d6fd11c3-cca9-420d-98b7-ea365648e0e8" providerId="ADAL" clId="{1C13989D-B758-461E-8053-E905409DF687}" dt="2022-05-24T15:19:31.011" v="538" actId="2696"/>
          <pc:sldLayoutMkLst>
            <pc:docMk/>
            <pc:sldMasterMk cId="162564627" sldId="2147483659"/>
            <pc:sldLayoutMk cId="1512905371" sldId="2147483662"/>
          </pc:sldLayoutMkLst>
        </pc:sldLayoutChg>
        <pc:sldLayoutChg chg="del setBg">
          <pc:chgData name="Robinson, Courtney Scott" userId="d6fd11c3-cca9-420d-98b7-ea365648e0e8" providerId="ADAL" clId="{1C13989D-B758-461E-8053-E905409DF687}" dt="2022-05-24T15:19:31.012" v="539" actId="2696"/>
          <pc:sldLayoutMkLst>
            <pc:docMk/>
            <pc:sldMasterMk cId="162564627" sldId="2147483659"/>
            <pc:sldLayoutMk cId="3045623171" sldId="2147483663"/>
          </pc:sldLayoutMkLst>
        </pc:sldLayoutChg>
        <pc:sldLayoutChg chg="del setBg">
          <pc:chgData name="Robinson, Courtney Scott" userId="d6fd11c3-cca9-420d-98b7-ea365648e0e8" providerId="ADAL" clId="{1C13989D-B758-461E-8053-E905409DF687}" dt="2022-05-24T15:19:31.013" v="540" actId="2696"/>
          <pc:sldLayoutMkLst>
            <pc:docMk/>
            <pc:sldMasterMk cId="162564627" sldId="2147483659"/>
            <pc:sldLayoutMk cId="2992516831" sldId="2147483664"/>
          </pc:sldLayoutMkLst>
        </pc:sldLayoutChg>
        <pc:sldLayoutChg chg="del setBg">
          <pc:chgData name="Robinson, Courtney Scott" userId="d6fd11c3-cca9-420d-98b7-ea365648e0e8" providerId="ADAL" clId="{1C13989D-B758-461E-8053-E905409DF687}" dt="2022-05-24T15:19:31.015" v="541" actId="2696"/>
          <pc:sldLayoutMkLst>
            <pc:docMk/>
            <pc:sldMasterMk cId="162564627" sldId="2147483659"/>
            <pc:sldLayoutMk cId="3611953653" sldId="2147483665"/>
          </pc:sldLayoutMkLst>
        </pc:sldLayoutChg>
        <pc:sldLayoutChg chg="del setBg">
          <pc:chgData name="Robinson, Courtney Scott" userId="d6fd11c3-cca9-420d-98b7-ea365648e0e8" providerId="ADAL" clId="{1C13989D-B758-461E-8053-E905409DF687}" dt="2022-05-24T15:19:31.016" v="542" actId="2696"/>
          <pc:sldLayoutMkLst>
            <pc:docMk/>
            <pc:sldMasterMk cId="162564627" sldId="2147483659"/>
            <pc:sldLayoutMk cId="1948423134" sldId="2147483666"/>
          </pc:sldLayoutMkLst>
        </pc:sldLayoutChg>
        <pc:sldLayoutChg chg="del setBg">
          <pc:chgData name="Robinson, Courtney Scott" userId="d6fd11c3-cca9-420d-98b7-ea365648e0e8" providerId="ADAL" clId="{1C13989D-B758-461E-8053-E905409DF687}" dt="2022-05-24T15:19:31.017" v="543" actId="2696"/>
          <pc:sldLayoutMkLst>
            <pc:docMk/>
            <pc:sldMasterMk cId="162564627" sldId="2147483659"/>
            <pc:sldLayoutMk cId="1498097384" sldId="2147483667"/>
          </pc:sldLayoutMkLst>
        </pc:sldLayoutChg>
        <pc:sldLayoutChg chg="del setBg">
          <pc:chgData name="Robinson, Courtney Scott" userId="d6fd11c3-cca9-420d-98b7-ea365648e0e8" providerId="ADAL" clId="{1C13989D-B758-461E-8053-E905409DF687}" dt="2022-05-24T15:19:31.018" v="544" actId="2696"/>
          <pc:sldLayoutMkLst>
            <pc:docMk/>
            <pc:sldMasterMk cId="162564627" sldId="2147483659"/>
            <pc:sldLayoutMk cId="3525195388" sldId="2147483668"/>
          </pc:sldLayoutMkLst>
        </pc:sldLayoutChg>
        <pc:sldLayoutChg chg="del setBg">
          <pc:chgData name="Robinson, Courtney Scott" userId="d6fd11c3-cca9-420d-98b7-ea365648e0e8" providerId="ADAL" clId="{1C13989D-B758-461E-8053-E905409DF687}" dt="2022-05-24T15:19:31.018" v="545" actId="2696"/>
          <pc:sldLayoutMkLst>
            <pc:docMk/>
            <pc:sldMasterMk cId="162564627" sldId="2147483659"/>
            <pc:sldLayoutMk cId="3304992280" sldId="2147483669"/>
          </pc:sldLayoutMkLst>
        </pc:sldLayoutChg>
        <pc:sldLayoutChg chg="del setBg">
          <pc:chgData name="Robinson, Courtney Scott" userId="d6fd11c3-cca9-420d-98b7-ea365648e0e8" providerId="ADAL" clId="{1C13989D-B758-461E-8053-E905409DF687}" dt="2022-05-24T15:19:31.018" v="546" actId="2696"/>
          <pc:sldLayoutMkLst>
            <pc:docMk/>
            <pc:sldMasterMk cId="162564627" sldId="2147483659"/>
            <pc:sldLayoutMk cId="1312849197" sldId="2147483670"/>
          </pc:sldLayoutMkLst>
        </pc:sldLayoutChg>
      </pc:sldMasterChg>
    </pc:docChg>
  </pc:docChgLst>
  <pc:docChgLst>
    <pc:chgData name="Conaway, Rachel" userId="f608e98e-e349-459d-aafb-9dae077baba5" providerId="ADAL" clId="{CCD72A33-B175-42A1-A6C5-007FAB366097}"/>
    <pc:docChg chg="modSld">
      <pc:chgData name="Conaway, Rachel" userId="f608e98e-e349-459d-aafb-9dae077baba5" providerId="ADAL" clId="{CCD72A33-B175-42A1-A6C5-007FAB366097}" dt="2022-05-25T19:46:38.135" v="1" actId="20577"/>
      <pc:docMkLst>
        <pc:docMk/>
      </pc:docMkLst>
      <pc:sldChg chg="modSp mod">
        <pc:chgData name="Conaway, Rachel" userId="f608e98e-e349-459d-aafb-9dae077baba5" providerId="ADAL" clId="{CCD72A33-B175-42A1-A6C5-007FAB366097}" dt="2022-05-25T19:46:38.135" v="1" actId="20577"/>
        <pc:sldMkLst>
          <pc:docMk/>
          <pc:sldMk cId="2335980281" sldId="259"/>
        </pc:sldMkLst>
        <pc:spChg chg="mod">
          <ac:chgData name="Conaway, Rachel" userId="f608e98e-e349-459d-aafb-9dae077baba5" providerId="ADAL" clId="{CCD72A33-B175-42A1-A6C5-007FAB366097}" dt="2022-05-25T19:46:38.135" v="1" actId="20577"/>
          <ac:spMkLst>
            <pc:docMk/>
            <pc:sldMk cId="2335980281" sldId="259"/>
            <ac:spMk id="2" creationId="{00000000-0000-0000-0000-000000000000}"/>
          </ac:spMkLst>
        </pc:spChg>
        <pc:spChg chg="mod">
          <ac:chgData name="Conaway, Rachel" userId="f608e98e-e349-459d-aafb-9dae077baba5" providerId="ADAL" clId="{CCD72A33-B175-42A1-A6C5-007FAB366097}" dt="2022-05-25T19:46:27.848" v="0" actId="6549"/>
          <ac:spMkLst>
            <pc:docMk/>
            <pc:sldMk cId="2335980281" sldId="25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9059" y="23582996"/>
            <a:ext cx="10047018" cy="1323431"/>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4906427"/>
            <a:ext cx="10052050" cy="846363"/>
          </a:xfrm>
          <a:prstGeom prst="rect">
            <a:avLst/>
          </a:prstGeom>
        </p:spPr>
        <p:txBody>
          <a:bodyPr wrap="square" lIns="228589" tIns="228589" rIns="228589" bIns="228589">
            <a:spAutoFit/>
          </a:bodyPr>
          <a:lstStyle>
            <a:lvl1pPr marL="0" indent="0">
              <a:buNone/>
              <a:defRPr sz="25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904187" y="3679922"/>
            <a:ext cx="42061889" cy="1280160"/>
          </a:xfrm>
          <a:prstGeom prst="rect">
            <a:avLst/>
          </a:prstGeom>
        </p:spPr>
        <p:txBody>
          <a:bodyPr>
            <a:normAutofit/>
          </a:bodyPr>
          <a:lstStyle>
            <a:lvl1pPr marL="0" indent="0" algn="ctr">
              <a:buFontTx/>
              <a:buNone/>
              <a:defRPr sz="6000">
                <a:solidFill>
                  <a:srgbClr val="FFFFFF"/>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904187" y="2214454"/>
            <a:ext cx="42061889" cy="1280160"/>
          </a:xfrm>
          <a:prstGeom prst="rect">
            <a:avLst/>
          </a:prstGeom>
        </p:spPr>
        <p:txBody>
          <a:bodyPr anchor="t" anchorCtr="1">
            <a:normAutofit/>
          </a:bodyPr>
          <a:lstStyle>
            <a:lvl1pPr marL="0" indent="0" algn="ctr">
              <a:buFontTx/>
              <a:buNone/>
              <a:defRPr sz="8800">
                <a:solidFill>
                  <a:srgbClr val="FFFFFF"/>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904188" y="465813"/>
            <a:ext cx="42014364" cy="1637973"/>
          </a:xfrm>
          <a:prstGeom prst="rect">
            <a:avLst/>
          </a:prstGeom>
        </p:spPr>
        <p:txBody>
          <a:bodyPr anchor="t" anchorCtr="1">
            <a:normAutofit/>
          </a:bodyPr>
          <a:lstStyle>
            <a:lvl1pPr marL="0" indent="0" algn="ctr">
              <a:buFontTx/>
              <a:buNone/>
              <a:defRPr sz="11500">
                <a:solidFill>
                  <a:srgbClr val="FFFFFF"/>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pic>
        <p:nvPicPr>
          <p:cNvPr id="3" name="Picture 2">
            <a:extLst>
              <a:ext uri="{FF2B5EF4-FFF2-40B4-BE49-F238E27FC236}">
                <a16:creationId xmlns:a16="http://schemas.microsoft.com/office/drawing/2014/main" id="{7ED18B15-6C80-4E2F-9EE5-A00D7A5506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51188" y="30951495"/>
            <a:ext cx="9867364" cy="12099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rgbClr val="000321"/>
                </a:solidFill>
                <a:latin typeface="+mn-lt"/>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474837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rgbClr val="000321"/>
                </a:solidFill>
                <a:latin typeface="+mn-lt"/>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5482887"/>
            <a:ext cx="13581061" cy="861752"/>
          </a:xfrm>
          <a:prstGeom prst="rect">
            <a:avLst/>
          </a:prstGeom>
        </p:spPr>
        <p:txBody>
          <a:bodyPr wrap="square" lIns="228589" tIns="228589" rIns="228589" bIns="228589">
            <a:spAutoFit/>
          </a:bodyPr>
          <a:lstStyle>
            <a:lvl1pPr marL="0" indent="0">
              <a:buNone/>
              <a:defRPr sz="2600">
                <a:solidFill>
                  <a:srgbClr val="000321"/>
                </a:solidFill>
                <a:latin typeface="+mn-lt"/>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896360" y="3612547"/>
            <a:ext cx="42034723"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942080" y="2195227"/>
            <a:ext cx="42034723"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942080" y="465813"/>
            <a:ext cx="42034723"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9.png"/><Relationship Id="rId18" Type="http://schemas.openxmlformats.org/officeDocument/2006/relationships/image" Target="../media/image12.wmf"/><Relationship Id="rId3" Type="http://schemas.openxmlformats.org/officeDocument/2006/relationships/image" Target="../media/image1.jpg"/><Relationship Id="rId7" Type="http://schemas.openxmlformats.org/officeDocument/2006/relationships/oleObject" Target="../embeddings/oleObject2.bin"/><Relationship Id="rId12" Type="http://schemas.openxmlformats.org/officeDocument/2006/relationships/image" Target="../media/image8.png"/><Relationship Id="rId17" Type="http://schemas.openxmlformats.org/officeDocument/2006/relationships/oleObject" Target="../embeddings/oleObject4.bin"/><Relationship Id="rId2" Type="http://schemas.openxmlformats.org/officeDocument/2006/relationships/theme" Target="../theme/theme3.xml"/><Relationship Id="rId16" Type="http://schemas.openxmlformats.org/officeDocument/2006/relationships/image" Target="../media/image11.wmf"/><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wmf"/><Relationship Id="rId15" Type="http://schemas.openxmlformats.org/officeDocument/2006/relationships/oleObject" Target="../embeddings/oleObject3.bin"/><Relationship Id="rId10" Type="http://schemas.openxmlformats.org/officeDocument/2006/relationships/image" Target="../media/image6.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378893"/>
            <a:ext cx="10058400" cy="26736675"/>
          </a:xfrm>
          <a:prstGeom prst="rect">
            <a:avLst/>
          </a:prstGeom>
          <a:solidFill>
            <a:srgbClr val="FFFFFF">
              <a:alpha val="63000"/>
            </a:srgbClr>
          </a:solidFill>
          <a:ln>
            <a:noFill/>
          </a:ln>
          <a:effectLst>
            <a:outerShdw blurRad="101600" dist="342900" dir="2700000" algn="tl" rotWithShape="0">
              <a:srgbClr val="001E44">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378893"/>
            <a:ext cx="10058400" cy="26736675"/>
          </a:xfrm>
          <a:prstGeom prst="rect">
            <a:avLst/>
          </a:prstGeom>
          <a:solidFill>
            <a:srgbClr val="FFFFFF">
              <a:alpha val="63000"/>
            </a:srgbClr>
          </a:solidFill>
          <a:ln>
            <a:solidFill>
              <a:schemeClr val="accent5">
                <a:lumMod val="50000"/>
                <a:alpha val="58000"/>
              </a:schemeClr>
            </a:solidFill>
          </a:ln>
          <a:effectLst>
            <a:outerShdw blurRad="101600" dist="342900" dir="2700000" algn="tl" rotWithShape="0">
              <a:srgbClr val="001E44">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378893"/>
            <a:ext cx="10058400" cy="26736675"/>
          </a:xfrm>
          <a:prstGeom prst="rect">
            <a:avLst/>
          </a:prstGeom>
          <a:solidFill>
            <a:srgbClr val="FFFFFF">
              <a:alpha val="63000"/>
            </a:srgbClr>
          </a:solidFill>
          <a:ln>
            <a:solidFill>
              <a:schemeClr val="accent5">
                <a:lumMod val="50000"/>
                <a:alpha val="58000"/>
              </a:schemeClr>
            </a:solidFill>
          </a:ln>
          <a:effectLst>
            <a:outerShdw blurRad="101600" dist="342900" dir="2700000" algn="tl" rotWithShape="0">
              <a:srgbClr val="001E44">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378893"/>
            <a:ext cx="10058400" cy="24887747"/>
          </a:xfrm>
          <a:prstGeom prst="rect">
            <a:avLst/>
          </a:prstGeom>
          <a:solidFill>
            <a:srgbClr val="FFFFFF">
              <a:alpha val="63000"/>
            </a:srgbClr>
          </a:solidFill>
          <a:ln>
            <a:solidFill>
              <a:schemeClr val="accent5">
                <a:lumMod val="50000"/>
                <a:alpha val="58000"/>
              </a:schemeClr>
            </a:solidFill>
          </a:ln>
          <a:effectLst>
            <a:outerShdw blurRad="101600" dist="342900" dir="2700000" algn="tl" rotWithShape="0">
              <a:srgbClr val="001E44">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ect">
            <a:avLst/>
          </a:prstGeom>
          <a:solidFill>
            <a:schemeClr val="bg1">
              <a:alpha val="63000"/>
            </a:schemeClr>
          </a:solidFill>
          <a:ln>
            <a:noFill/>
          </a:ln>
          <a:effectLst>
            <a:outerShdw blurRad="101600" dist="342900" dir="2700000" algn="ctr" rotWithShape="0">
              <a:srgbClr val="001E44">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5392017"/>
            <a:ext cx="13577436" cy="26736675"/>
          </a:xfrm>
          <a:prstGeom prst="rect">
            <a:avLst/>
          </a:prstGeom>
          <a:solidFill>
            <a:schemeClr val="bg1">
              <a:alpha val="63000"/>
            </a:schemeClr>
          </a:solidFill>
          <a:ln>
            <a:noFill/>
          </a:ln>
          <a:effectLst>
            <a:outerShdw blurRad="101600" dist="342900" dir="2700000" algn="ctr" rotWithShape="0">
              <a:srgbClr val="000321">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4280263"/>
          </a:xfrm>
          <a:prstGeom prst="rect">
            <a:avLst/>
          </a:prstGeom>
          <a:solidFill>
            <a:schemeClr val="bg1">
              <a:alpha val="63000"/>
            </a:schemeClr>
          </a:solidFill>
          <a:ln>
            <a:noFill/>
          </a:ln>
          <a:effectLst>
            <a:outerShdw blurRad="101600" dist="342900" dir="2700000" algn="ctr" rotWithShape="0">
              <a:srgbClr val="001E44">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pic>
        <p:nvPicPr>
          <p:cNvPr id="3" name="Picture 2">
            <a:extLst>
              <a:ext uri="{FF2B5EF4-FFF2-40B4-BE49-F238E27FC236}">
                <a16:creationId xmlns:a16="http://schemas.microsoft.com/office/drawing/2014/main" id="{748D07FF-A070-49F3-BF23-86EBEB37F4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32388" y="30497597"/>
            <a:ext cx="13577436" cy="1664936"/>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4" imgW="4571280" imgH="1688760" progId="Photoshop.Image.13">
                    <p:embed/>
                  </p:oleObj>
                </mc:Choice>
                <mc:Fallback>
                  <p:oleObj name="Image" r:id="rId4" imgW="4571280" imgH="1688760" progId="Photoshop.Image.13">
                    <p:embed/>
                    <p:pic>
                      <p:nvPicPr>
                        <p:cNvPr id="45" name="Object 44"/>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7" imgW="1574280" imgH="1053720" progId="Photoshop.Image.13">
                    <p:embed/>
                  </p:oleObj>
                </mc:Choice>
                <mc:Fallback>
                  <p:oleObj name="Image" r:id="rId7" imgW="1574280" imgH="1053720" progId="Photoshop.Image.13">
                    <p:embed/>
                    <p:pic>
                      <p:nvPicPr>
                        <p:cNvPr id="47" name="Object 46"/>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15" imgW="1828440" imgH="1117440" progId="Photoshop.Image.13">
                      <p:embed/>
                    </p:oleObj>
                  </mc:Choice>
                  <mc:Fallback>
                    <p:oleObj name="Image" r:id="rId15" imgW="1828440" imgH="1117440" progId="Photoshop.Image.13">
                      <p:embed/>
                      <p:pic>
                        <p:nvPicPr>
                          <p:cNvPr id="60" name="Object 59"/>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17" imgW="1828440" imgH="1117440" progId="Photoshop.Image.13">
                      <p:embed/>
                    </p:oleObj>
                  </mc:Choice>
                  <mc:Fallback>
                    <p:oleObj name="Image" r:id="rId17" imgW="1828440" imgH="1117440" progId="Photoshop.Image.13">
                      <p:embed/>
                      <p:pic>
                        <p:nvPicPr>
                          <p:cNvPr id="61" name="Object 60"/>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4186" y="6295353"/>
            <a:ext cx="13591277" cy="9833716"/>
          </a:xfrm>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9"/>
          </p:nvPr>
        </p:nvSpPr>
        <p:spPr>
          <a:xfrm>
            <a:off x="922338" y="18240478"/>
            <a:ext cx="13592864" cy="13763522"/>
          </a:xfrm>
        </p:spPr>
        <p:txBody>
          <a:bodyPr/>
          <a:lstStyle/>
          <a:p>
            <a:endParaRPr lang="en-US" dirty="0"/>
          </a:p>
        </p:txBody>
      </p:sp>
      <p:sp>
        <p:nvSpPr>
          <p:cNvPr id="5" name="Text Placeholder 4"/>
          <p:cNvSpPr>
            <a:spLocks noGrp="1"/>
          </p:cNvSpPr>
          <p:nvPr>
            <p:ph type="body" sz="quarter" idx="20"/>
          </p:nvPr>
        </p:nvSpPr>
        <p:spPr/>
        <p:txBody>
          <a:bodyPr/>
          <a:lstStyle/>
          <a:p>
            <a:endParaRPr lang="en-US" dirty="0"/>
          </a:p>
        </p:txBody>
      </p:sp>
      <p:sp>
        <p:nvSpPr>
          <p:cNvPr id="6" name="Text Placeholder 5"/>
          <p:cNvSpPr>
            <a:spLocks noGrp="1"/>
          </p:cNvSpPr>
          <p:nvPr>
            <p:ph type="body" sz="quarter" idx="21"/>
          </p:nvPr>
        </p:nvSpPr>
        <p:spPr/>
        <p:txBody>
          <a:bodyPr/>
          <a:lstStyle/>
          <a:p>
            <a:endParaRPr lang="en-US" dirty="0"/>
          </a:p>
        </p:txBody>
      </p:sp>
      <p:sp>
        <p:nvSpPr>
          <p:cNvPr id="7" name="Text Placeholder 6"/>
          <p:cNvSpPr>
            <a:spLocks noGrp="1"/>
          </p:cNvSpPr>
          <p:nvPr>
            <p:ph type="body" sz="quarter" idx="22"/>
          </p:nvPr>
        </p:nvSpPr>
        <p:spPr/>
        <p:txBody>
          <a:bodyPr/>
          <a:lstStyle/>
          <a:p>
            <a:endParaRPr lang="en-US" dirty="0"/>
          </a:p>
        </p:txBody>
      </p:sp>
      <p:sp>
        <p:nvSpPr>
          <p:cNvPr id="8" name="Text Placeholder 7"/>
          <p:cNvSpPr>
            <a:spLocks noGrp="1"/>
          </p:cNvSpPr>
          <p:nvPr>
            <p:ph type="body" sz="quarter" idx="23"/>
          </p:nvPr>
        </p:nvSpPr>
        <p:spPr/>
        <p:txBody>
          <a:bodyPr/>
          <a:lstStyle/>
          <a:p>
            <a:endParaRPr lang="en-US"/>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endParaRPr lang="en-US"/>
          </a:p>
        </p:txBody>
      </p:sp>
      <p:sp>
        <p:nvSpPr>
          <p:cNvPr id="11" name="Text Placeholder 10"/>
          <p:cNvSpPr>
            <a:spLocks noGrp="1"/>
          </p:cNvSpPr>
          <p:nvPr>
            <p:ph type="body" sz="quarter" idx="26"/>
          </p:nvPr>
        </p:nvSpPr>
        <p:spPr/>
        <p:txBody>
          <a:bodyPr/>
          <a:lstStyle/>
          <a:p>
            <a:endParaRPr lang="en-US"/>
          </a:p>
        </p:txBody>
      </p:sp>
      <p:sp>
        <p:nvSpPr>
          <p:cNvPr id="12" name="Text Placeholder 11"/>
          <p:cNvSpPr>
            <a:spLocks noGrp="1"/>
          </p:cNvSpPr>
          <p:nvPr>
            <p:ph type="body" sz="quarter" idx="27"/>
          </p:nvPr>
        </p:nvSpPr>
        <p:spPr/>
        <p:txBody>
          <a:bodyPr/>
          <a:lstStyle/>
          <a:p>
            <a:endParaRPr lang="en-US"/>
          </a:p>
        </p:txBody>
      </p:sp>
      <p:sp>
        <p:nvSpPr>
          <p:cNvPr id="13" name="Text Placeholder 12"/>
          <p:cNvSpPr>
            <a:spLocks noGrp="1"/>
          </p:cNvSpPr>
          <p:nvPr>
            <p:ph type="body" sz="quarter" idx="28"/>
          </p:nvPr>
        </p:nvSpPr>
        <p:spPr>
          <a:xfrm>
            <a:off x="29395742" y="17809602"/>
            <a:ext cx="13581061" cy="861752"/>
          </a:xfrm>
        </p:spPr>
        <p:txBody>
          <a:bodyPr/>
          <a:lstStyle/>
          <a:p>
            <a:endParaRPr lang="en-US"/>
          </a:p>
        </p:txBody>
      </p:sp>
      <p:sp>
        <p:nvSpPr>
          <p:cNvPr id="14" name="Text Placeholder 13"/>
          <p:cNvSpPr>
            <a:spLocks noGrp="1"/>
          </p:cNvSpPr>
          <p:nvPr>
            <p:ph type="body" sz="quarter" idx="29"/>
          </p:nvPr>
        </p:nvSpPr>
        <p:spPr/>
        <p:txBody>
          <a:bodyPr/>
          <a:lstStyle/>
          <a:p>
            <a:endParaRPr lang="en-US"/>
          </a:p>
        </p:txBody>
      </p:sp>
      <p:sp>
        <p:nvSpPr>
          <p:cNvPr id="15" name="Text Placeholder 14"/>
          <p:cNvSpPr>
            <a:spLocks noGrp="1"/>
          </p:cNvSpPr>
          <p:nvPr>
            <p:ph type="body" sz="quarter" idx="30"/>
          </p:nvPr>
        </p:nvSpPr>
        <p:spPr/>
        <p:txBody>
          <a:bodyPr/>
          <a:lstStyle/>
          <a:p>
            <a:endParaRPr lang="en-US"/>
          </a:p>
        </p:txBody>
      </p:sp>
      <p:sp>
        <p:nvSpPr>
          <p:cNvPr id="16" name="Text Placeholder 15"/>
          <p:cNvSpPr>
            <a:spLocks noGrp="1"/>
          </p:cNvSpPr>
          <p:nvPr>
            <p:ph type="body" sz="quarter" idx="150"/>
          </p:nvPr>
        </p:nvSpPr>
        <p:spPr/>
        <p:txBody>
          <a:bodyPr/>
          <a:lstStyle/>
          <a:p>
            <a:endParaRPr lang="en-US" dirty="0"/>
          </a:p>
        </p:txBody>
      </p:sp>
      <p:sp>
        <p:nvSpPr>
          <p:cNvPr id="17" name="Text Placeholder 16"/>
          <p:cNvSpPr>
            <a:spLocks noGrp="1"/>
          </p:cNvSpPr>
          <p:nvPr>
            <p:ph type="body" sz="quarter" idx="151"/>
          </p:nvPr>
        </p:nvSpPr>
        <p:spPr/>
        <p:txBody>
          <a:bodyPr>
            <a:normAutofit fontScale="92500" lnSpcReduction="10000"/>
          </a:bodyPr>
          <a:lstStyle/>
          <a:p>
            <a:endParaRPr lang="en-US" dirty="0"/>
          </a:p>
        </p:txBody>
      </p:sp>
      <p:sp>
        <p:nvSpPr>
          <p:cNvPr id="18" name="Text Placeholder 17"/>
          <p:cNvSpPr>
            <a:spLocks noGrp="1"/>
          </p:cNvSpPr>
          <p:nvPr>
            <p:ph type="body" sz="quarter" idx="153"/>
          </p:nvPr>
        </p:nvSpPr>
        <p:spPr/>
        <p:txBody>
          <a:bodyPr>
            <a:normAutofit fontScale="92500" lnSpcReduction="10000"/>
          </a:bodyPr>
          <a:lstStyle/>
          <a:p>
            <a:endParaRPr lang="en-US" dirty="0"/>
          </a:p>
        </p:txBody>
      </p:sp>
    </p:spTree>
    <p:extLst>
      <p:ext uri="{BB962C8B-B14F-4D97-AF65-F5344CB8AC3E}">
        <p14:creationId xmlns:p14="http://schemas.microsoft.com/office/powerpoint/2010/main" val="275616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solidFill>
                <a:srgbClr val="000321"/>
              </a:solidFill>
              <a:latin typeface="+mn-lt"/>
            </a:endParaRPr>
          </a:p>
        </p:txBody>
      </p:sp>
      <p:sp>
        <p:nvSpPr>
          <p:cNvPr id="3" name="Text Placeholder 2"/>
          <p:cNvSpPr>
            <a:spLocks noGrp="1"/>
          </p:cNvSpPr>
          <p:nvPr>
            <p:ph type="body" sz="quarter" idx="11"/>
          </p:nvPr>
        </p:nvSpPr>
        <p:spPr/>
        <p:txBody>
          <a:bodyPr/>
          <a:lstStyle/>
          <a:p>
            <a:endParaRPr lang="en-US" dirty="0">
              <a:solidFill>
                <a:srgbClr val="000321"/>
              </a:solidFill>
            </a:endParaRPr>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dirty="0"/>
          </a:p>
        </p:txBody>
      </p:sp>
      <p:sp>
        <p:nvSpPr>
          <p:cNvPr id="16" name="Text Placeholder 15"/>
          <p:cNvSpPr>
            <a:spLocks noGrp="1"/>
          </p:cNvSpPr>
          <p:nvPr>
            <p:ph type="body" sz="quarter" idx="150"/>
          </p:nvPr>
        </p:nvSpPr>
        <p:spPr/>
        <p:txBody>
          <a:bodyPr/>
          <a:lstStyle/>
          <a:p>
            <a:endParaRPr lang="en-US"/>
          </a:p>
        </p:txBody>
      </p:sp>
      <p:sp>
        <p:nvSpPr>
          <p:cNvPr id="17" name="Text Placeholder 16"/>
          <p:cNvSpPr>
            <a:spLocks noGrp="1"/>
          </p:cNvSpPr>
          <p:nvPr>
            <p:ph type="body" sz="quarter" idx="151"/>
          </p:nvPr>
        </p:nvSpPr>
        <p:spPr/>
        <p:txBody>
          <a:bodyPr>
            <a:normAutofit fontScale="92500" lnSpcReduction="10000"/>
          </a:bodyPr>
          <a:lstStyle/>
          <a:p>
            <a:endParaRPr lang="en-US" dirty="0"/>
          </a:p>
        </p:txBody>
      </p:sp>
      <p:sp>
        <p:nvSpPr>
          <p:cNvPr id="18" name="Text Placeholder 17"/>
          <p:cNvSpPr>
            <a:spLocks noGrp="1"/>
          </p:cNvSpPr>
          <p:nvPr>
            <p:ph type="body" sz="quarter" idx="153"/>
          </p:nvPr>
        </p:nvSpPr>
        <p:spPr/>
        <p:txBody>
          <a:bodyPr>
            <a:normAutofit fontScale="92500" lnSpcReduction="10000"/>
          </a:bodyPr>
          <a:lstStyle/>
          <a:p>
            <a:endParaRPr lang="en-US" dirty="0"/>
          </a:p>
        </p:txBody>
      </p:sp>
    </p:spTree>
    <p:extLst>
      <p:ext uri="{BB962C8B-B14F-4D97-AF65-F5344CB8AC3E}">
        <p14:creationId xmlns:p14="http://schemas.microsoft.com/office/powerpoint/2010/main" val="2335980281"/>
      </p:ext>
    </p:extLst>
  </p:cSld>
  <p:clrMapOvr>
    <a:masterClrMapping/>
  </p:clrMapOvr>
</p:sld>
</file>

<file path=ppt/theme/theme1.xml><?xml version="1.0" encoding="utf-8"?>
<a:theme xmlns:a="http://schemas.openxmlformats.org/drawingml/2006/main" name="36x48-Template-V2b">
  <a:themeElements>
    <a:clrScheme name="Penn State Research Poster">
      <a:dk1>
        <a:srgbClr val="000321"/>
      </a:dk1>
      <a:lt1>
        <a:sysClr val="window" lastClr="FFFFFF"/>
      </a:lt1>
      <a:dk2>
        <a:srgbClr val="001E44"/>
      </a:dk2>
      <a:lt2>
        <a:srgbClr val="F7F2EE"/>
      </a:lt2>
      <a:accent1>
        <a:srgbClr val="99CC00"/>
      </a:accent1>
      <a:accent2>
        <a:srgbClr val="BC204B"/>
      </a:accent2>
      <a:accent3>
        <a:srgbClr val="E98300"/>
      </a:accent3>
      <a:accent4>
        <a:srgbClr val="00ADDC"/>
      </a:accent4>
      <a:accent5>
        <a:srgbClr val="314D64"/>
      </a:accent5>
      <a:accent6>
        <a:srgbClr val="FFD100"/>
      </a:accent6>
      <a:hlink>
        <a:srgbClr val="CCF0FF"/>
      </a:hlink>
      <a:folHlink>
        <a:srgbClr val="005FA9"/>
      </a:folHlink>
    </a:clrScheme>
    <a:fontScheme name="Research Poster">
      <a:majorFont>
        <a:latin typeface="Rockwell"/>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Research Poster">
      <a:majorFont>
        <a:latin typeface="Rockwell"/>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D40FF1B0D8034BB1343AD9D91F5CAE" ma:contentTypeVersion="13" ma:contentTypeDescription="Create a new document." ma:contentTypeScope="" ma:versionID="2d539b4a35462c1e02536e542b2c37bb">
  <xsd:schema xmlns:xsd="http://www.w3.org/2001/XMLSchema" xmlns:xs="http://www.w3.org/2001/XMLSchema" xmlns:p="http://schemas.microsoft.com/office/2006/metadata/properties" xmlns:ns2="44f3000e-ed9c-4c7c-bd10-08adaa205cf4" xmlns:ns3="13cc5ebb-0b32-4b40-ba05-ec0eead6dba7" targetNamespace="http://schemas.microsoft.com/office/2006/metadata/properties" ma:root="true" ma:fieldsID="6b7cabfaba26ef667e8c85dedb3d856a" ns2:_="" ns3:_="">
    <xsd:import namespace="44f3000e-ed9c-4c7c-bd10-08adaa205cf4"/>
    <xsd:import namespace="13cc5ebb-0b32-4b40-ba05-ec0eead6db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3000e-ed9c-4c7c-bd10-08adaa205c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cc5ebb-0b32-4b40-ba05-ec0eead6dba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F5016D-B8CC-4CA0-A34D-415FE382706C}">
  <ds:schemaRefs>
    <ds:schemaRef ds:uri="44f3000e-ed9c-4c7c-bd10-08adaa205cf4"/>
    <ds:schemaRef ds:uri="http://purl.org/dc/terms/"/>
    <ds:schemaRef ds:uri="http://schemas.microsoft.com/office/2006/documentManagement/types"/>
    <ds:schemaRef ds:uri="http://purl.org/dc/dcmitype/"/>
    <ds:schemaRef ds:uri="13cc5ebb-0b32-4b40-ba05-ec0eead6dba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3FD4F7-B0C7-4AEA-813A-03DE979DAE3A}">
  <ds:schemaRefs>
    <ds:schemaRef ds:uri="http://schemas.microsoft.com/sharepoint/v3/contenttype/forms"/>
  </ds:schemaRefs>
</ds:datastoreItem>
</file>

<file path=customXml/itemProps3.xml><?xml version="1.0" encoding="utf-8"?>
<ds:datastoreItem xmlns:ds="http://schemas.openxmlformats.org/officeDocument/2006/customXml" ds:itemID="{49A1F34E-19C8-497B-943B-B46869CC8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f3000e-ed9c-4c7c-bd10-08adaa205cf4"/>
    <ds:schemaRef ds:uri="13cc5ebb-0b32-4b40-ba05-ec0eead6db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36x48-Template-V2b</Template>
  <TotalTime>645</TotalTime>
  <Words>0</Words>
  <Application>Microsoft Office PowerPoint</Application>
  <PresentationFormat>Custom</PresentationFormat>
  <Paragraphs>0</Paragraphs>
  <Slides>2</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vt:i4>
      </vt:variant>
    </vt:vector>
  </HeadingPairs>
  <TitlesOfParts>
    <vt:vector size="11" baseType="lpstr">
      <vt:lpstr>Rockwell</vt:lpstr>
      <vt:lpstr>Franklin Gothic Medium Cond</vt:lpstr>
      <vt:lpstr>Arial</vt:lpstr>
      <vt:lpstr>Calibri</vt:lpstr>
      <vt:lpstr>Trebuchet MS</vt:lpstr>
      <vt:lpstr>36x48-Template-V2b</vt:lpstr>
      <vt:lpstr>1_Classic 3 Columns</vt:lpstr>
      <vt:lpstr>Classic - Wide Center</vt:lpstr>
      <vt:lpstr>Image</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Conaway, Rachel</cp:lastModifiedBy>
  <cp:revision>50</cp:revision>
  <dcterms:created xsi:type="dcterms:W3CDTF">2012-02-03T19:11:35Z</dcterms:created>
  <dcterms:modified xsi:type="dcterms:W3CDTF">2022-05-25T19:46:42Z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0x0101008FD40FF1B0D8034BB1343AD9D91F5CAE</vt:lpwstr>
  </property>
</Properties>
</file>