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7" r:id="rId2"/>
    <p:sldMasterId id="2147483659" r:id="rId3"/>
    <p:sldMasterId id="2147483653" r:id="rId4"/>
    <p:sldMasterId id="2147483671" r:id="rId5"/>
  </p:sldMasterIdLst>
  <p:notesMasterIdLst>
    <p:notesMasterId r:id="rId10"/>
  </p:notesMasterIdLst>
  <p:handoutMasterIdLst>
    <p:handoutMasterId r:id="rId11"/>
  </p:handoutMasterIdLst>
  <p:sldIdLst>
    <p:sldId id="258" r:id="rId6"/>
    <p:sldId id="260" r:id="rId7"/>
    <p:sldId id="259" r:id="rId8"/>
    <p:sldId id="261" r:id="rId9"/>
  </p:sldIdLst>
  <p:sldSz cx="43891200" cy="32918400"/>
  <p:notesSz cx="6858000" cy="9144000"/>
  <p:defaultTextStyle>
    <a:defPPr>
      <a:defRPr lang="en-US"/>
    </a:defPPr>
    <a:lvl1pPr marL="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8">
          <p15:clr>
            <a:srgbClr val="A4A3A4"/>
          </p15:clr>
        </p15:guide>
        <p15:guide id="2" orient="horz" pos="288">
          <p15:clr>
            <a:srgbClr val="A4A3A4"/>
          </p15:clr>
        </p15:guide>
        <p15:guide id="3" orient="horz" pos="20160">
          <p15:clr>
            <a:srgbClr val="A4A3A4"/>
          </p15:clr>
        </p15:guide>
        <p15:guide id="4" orient="horz">
          <p15:clr>
            <a:srgbClr val="A4A3A4"/>
          </p15:clr>
        </p15:guide>
        <p15:guide id="5" pos="581">
          <p15:clr>
            <a:srgbClr val="A4A3A4"/>
          </p15:clr>
        </p15:guide>
        <p15:guide id="6" pos="270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F5FA"/>
    <a:srgbClr val="CDD2DE"/>
    <a:srgbClr val="E3E9E5"/>
    <a:srgbClr val="EAEAE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58" autoAdjust="0"/>
    <p:restoredTop sz="94317" autoAdjust="0"/>
  </p:normalViewPr>
  <p:slideViewPr>
    <p:cSldViewPr snapToGrid="0" snapToObjects="1" showGuides="1">
      <p:cViewPr varScale="1">
        <p:scale>
          <a:sx n="24" d="100"/>
          <a:sy n="24" d="100"/>
        </p:scale>
        <p:origin x="1686" y="42"/>
      </p:cViewPr>
      <p:guideLst>
        <p:guide orient="horz" pos="3318"/>
        <p:guide orient="horz" pos="288"/>
        <p:guide orient="horz" pos="20160"/>
        <p:guide orient="horz"/>
        <p:guide pos="581"/>
        <p:guide pos="270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79" d="100"/>
          <a:sy n="79" d="100"/>
        </p:scale>
        <p:origin x="-376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6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5/2/2018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63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8" y="6378481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41" y="5548749"/>
            <a:ext cx="10048875" cy="754045"/>
          </a:xfrm>
          <a:prstGeom prst="rect">
            <a:avLst/>
          </a:prstGeom>
          <a:noFill/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3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5" y="6378481"/>
            <a:ext cx="1004887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6" y="5548749"/>
            <a:ext cx="10048875" cy="754045"/>
          </a:xfrm>
          <a:prstGeom prst="rect">
            <a:avLst/>
          </a:prstGeom>
          <a:noFill/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22258339" y="6378481"/>
            <a:ext cx="1004887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22250400" y="5548749"/>
            <a:ext cx="10058400" cy="754045"/>
          </a:xfrm>
          <a:prstGeom prst="rect">
            <a:avLst/>
          </a:prstGeom>
          <a:noFill/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14027" y="5548749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14027" y="6378481"/>
            <a:ext cx="1004701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14027" y="14272738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14027" y="15011402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14027" y="25679401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14027" y="26433446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904188" y="14951552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0587716" y="3383947"/>
            <a:ext cx="31998968" cy="1280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6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0587716" y="2103787"/>
            <a:ext cx="31998968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88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10587716" y="465813"/>
            <a:ext cx="31998968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115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2600" y="2193925"/>
            <a:ext cx="14157325" cy="7681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5" y="4740275"/>
            <a:ext cx="22220238" cy="23393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2600" y="9875838"/>
            <a:ext cx="14157325" cy="1829593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FFB3-85BB-4B31-9ECE-03BCD7958D6C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AF97-02BA-4367-9F33-9DBEA205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9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2600" y="2193925"/>
            <a:ext cx="14157325" cy="7681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659475" y="4740275"/>
            <a:ext cx="22220238" cy="23393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2600" y="9875838"/>
            <a:ext cx="14157325" cy="1829593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FFB3-85BB-4B31-9ECE-03BCD7958D6C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AF97-02BA-4367-9F33-9DBEA205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195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FFB3-85BB-4B31-9ECE-03BCD7958D6C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AF97-02BA-4367-9F33-9DBEA205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992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10275" y="1752600"/>
            <a:ext cx="9463088" cy="278971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838" y="1752600"/>
            <a:ext cx="28240037" cy="278971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FFB3-85BB-4B31-9ECE-03BCD7958D6C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AF97-02BA-4367-9F33-9DBEA205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491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8" y="6212225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41" y="5348867"/>
            <a:ext cx="10048875" cy="754045"/>
          </a:xfrm>
          <a:prstGeom prst="rect">
            <a:avLst/>
          </a:prstGeom>
          <a:noFill/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02598" y="15043762"/>
            <a:ext cx="100584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22339" y="14212513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3" y="6204287"/>
            <a:ext cx="2072004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4" y="5348867"/>
            <a:ext cx="20720050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(header)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587164" y="21896538"/>
            <a:ext cx="20720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587162" y="21074746"/>
            <a:ext cx="20720050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05536" y="5348867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05536" y="6212225"/>
            <a:ext cx="1004701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05536" y="14272738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05536" y="15011402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05536" y="25669876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or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05536" y="26436774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0023330" y="3383947"/>
            <a:ext cx="31998968" cy="1280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6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65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0023330" y="2103787"/>
            <a:ext cx="31998968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88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6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10023330" y="465813"/>
            <a:ext cx="31998968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115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03813" y="6212225"/>
            <a:ext cx="10056813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03813" y="5348867"/>
            <a:ext cx="10048875" cy="754045"/>
          </a:xfrm>
          <a:prstGeom prst="rect">
            <a:avLst/>
          </a:prstGeom>
          <a:noFill/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03813" y="15043762"/>
            <a:ext cx="100584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703813" y="14212513"/>
            <a:ext cx="10050462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87163" y="6204287"/>
            <a:ext cx="2072004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87164" y="5348867"/>
            <a:ext cx="20720050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(header)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587164" y="21896538"/>
            <a:ext cx="20720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587162" y="21074746"/>
            <a:ext cx="20720050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32905536" y="5348867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32905536" y="6212225"/>
            <a:ext cx="1004701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32905536" y="14272738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32905536" y="15011402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32905536" y="25669876"/>
            <a:ext cx="10047018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or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32905536" y="26436774"/>
            <a:ext cx="1005205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500">
                <a:latin typeface="Trebuchet MS" pitchFamily="34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0023330" y="3383947"/>
            <a:ext cx="31998968" cy="1280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6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65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0023330" y="2103787"/>
            <a:ext cx="31998968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88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6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10023330" y="465813"/>
            <a:ext cx="31998968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115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880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904186" y="6295353"/>
            <a:ext cx="13591277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22338" y="5431995"/>
            <a:ext cx="13573126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922338" y="18240478"/>
            <a:ext cx="13592864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942080" y="17409229"/>
            <a:ext cx="13573125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5154276" y="21595083"/>
            <a:ext cx="13571534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5154276" y="20739663"/>
            <a:ext cx="13571534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5162215" y="6295353"/>
            <a:ext cx="13571534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5154277" y="5431995"/>
            <a:ext cx="13579475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9395741" y="5431995"/>
            <a:ext cx="13576029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9395741" y="6295353"/>
            <a:ext cx="13576029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9395741" y="17377122"/>
            <a:ext cx="13576029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tabLst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9390710" y="18157350"/>
            <a:ext cx="13581061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9395741" y="25845657"/>
            <a:ext cx="13576029" cy="754045"/>
          </a:xfrm>
          <a:prstGeom prst="rect">
            <a:avLst/>
          </a:prstGeom>
          <a:noFill/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7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9395742" y="26625887"/>
            <a:ext cx="13581061" cy="861752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6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4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9964265" y="3383947"/>
            <a:ext cx="31998968" cy="12801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FontTx/>
              <a:buNone/>
              <a:defRPr sz="60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65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9964265" y="2103787"/>
            <a:ext cx="31998968" cy="1280160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88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6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9964265" y="465813"/>
            <a:ext cx="31998968" cy="1637973"/>
          </a:xfrm>
          <a:prstGeom prst="rect">
            <a:avLst/>
          </a:prstGeom>
        </p:spPr>
        <p:txBody>
          <a:bodyPr anchor="t" anchorCtr="1">
            <a:normAutofit/>
          </a:bodyPr>
          <a:lstStyle>
            <a:lvl1pPr marL="0" indent="0" algn="ctr">
              <a:buFontTx/>
              <a:buNone/>
              <a:defRPr sz="11500">
                <a:solidFill>
                  <a:schemeClr val="bg1"/>
                </a:solidFill>
                <a:latin typeface="+mj-lt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title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0" y="5387975"/>
            <a:ext cx="32918400" cy="114601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463"/>
            <a:ext cx="32918400" cy="79486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FFB3-85BB-4B31-9ECE-03BCD7958D6C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AF97-02BA-4367-9F33-9DBEA205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123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FFB3-85BB-4B31-9ECE-03BCD7958D6C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AF97-02BA-4367-9F33-9DBEA205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55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025" y="8207375"/>
            <a:ext cx="37857113" cy="136921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025" y="22029738"/>
            <a:ext cx="37857113" cy="72009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FFB3-85BB-4B31-9ECE-03BCD7958D6C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AF97-02BA-4367-9F33-9DBEA205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905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838" y="8763000"/>
            <a:ext cx="18851562" cy="208867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8763000"/>
            <a:ext cx="18851563" cy="208867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FFB3-85BB-4B31-9ECE-03BCD7958D6C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AF97-02BA-4367-9F33-9DBEA205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623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2600" y="1752600"/>
            <a:ext cx="37857113" cy="6362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2600" y="8069263"/>
            <a:ext cx="18568988" cy="39544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2600" y="12023725"/>
            <a:ext cx="18568988" cy="17686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20238" y="8069263"/>
            <a:ext cx="18659475" cy="39544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20238" y="12023725"/>
            <a:ext cx="18659475" cy="17686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FFB3-85BB-4B31-9ECE-03BCD7958D6C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AF97-02BA-4367-9F33-9DBEA205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16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FFB3-85BB-4B31-9ECE-03BCD7958D6C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AF97-02BA-4367-9F33-9DBEA205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53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4FFB3-85BB-4B31-9ECE-03BCD7958D6C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AF97-02BA-4367-9F33-9DBEA205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2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34000">
              <a:schemeClr val="tx2">
                <a:lumMod val="40000"/>
                <a:lumOff val="6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0600"/>
            <a:ext cx="43891200" cy="45719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" name="Rounded Rectangle 1"/>
          <p:cNvSpPr/>
          <p:nvPr userDrawn="1"/>
        </p:nvSpPr>
        <p:spPr>
          <a:xfrm>
            <a:off x="922338" y="5475145"/>
            <a:ext cx="10058400" cy="26736675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>
            <a:off x="11587692" y="5475145"/>
            <a:ext cx="10058400" cy="26736675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 userDrawn="1"/>
        </p:nvSpPr>
        <p:spPr>
          <a:xfrm>
            <a:off x="22253046" y="5475145"/>
            <a:ext cx="10058400" cy="26736675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 userDrawn="1"/>
        </p:nvSpPr>
        <p:spPr>
          <a:xfrm>
            <a:off x="32918400" y="5475145"/>
            <a:ext cx="10058400" cy="26736675"/>
          </a:xfrm>
          <a:prstGeom prst="roundRect">
            <a:avLst>
              <a:gd name="adj" fmla="val 9229"/>
            </a:avLst>
          </a:prstGeom>
          <a:gradFill>
            <a:gsLst>
              <a:gs pos="0">
                <a:srgbClr val="CDD2DE"/>
              </a:gs>
              <a:gs pos="0">
                <a:srgbClr val="CDD2DE"/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Picture 3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83" y="0"/>
            <a:ext cx="8076407" cy="50891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34000">
              <a:schemeClr val="tx2">
                <a:lumMod val="40000"/>
                <a:lumOff val="6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-13946601" y="11526118"/>
            <a:ext cx="13577436" cy="818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 userDrawn="1"/>
        </p:nvSpPr>
        <p:spPr>
          <a:xfrm>
            <a:off x="922338" y="5392017"/>
            <a:ext cx="13577436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>
            <a:off x="15154504" y="5392017"/>
            <a:ext cx="13577436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>
            <a:off x="29386670" y="5392017"/>
            <a:ext cx="13577436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3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83" y="0"/>
            <a:ext cx="8076407" cy="50891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838" y="1752600"/>
            <a:ext cx="37855525" cy="63627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838" y="8763000"/>
            <a:ext cx="37855525" cy="20886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838" y="30510163"/>
            <a:ext cx="9875837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4FFB3-85BB-4B31-9ECE-03BCD7958D6C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325" y="30510163"/>
            <a:ext cx="1481455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7525" y="30510163"/>
            <a:ext cx="9875838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2AF97-02BA-4367-9F33-9DBEA205F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4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34000">
              <a:schemeClr val="tx2">
                <a:lumMod val="40000"/>
                <a:lumOff val="6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" name="Rounded Rectangle 20"/>
          <p:cNvSpPr/>
          <p:nvPr userDrawn="1"/>
        </p:nvSpPr>
        <p:spPr>
          <a:xfrm>
            <a:off x="922338" y="5257800"/>
            <a:ext cx="10050462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>
            <a:off x="32918400" y="5257800"/>
            <a:ext cx="10050462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>
            <a:off x="11583194" y="5267325"/>
            <a:ext cx="20724813" cy="26736675"/>
          </a:xfrm>
          <a:prstGeom prst="roundRect">
            <a:avLst>
              <a:gd name="adj" fmla="val 2853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" name="Picture 3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83" y="0"/>
            <a:ext cx="8076407" cy="508910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iming>
    <p:tnLst>
      <p:par>
        <p:cTn id="1" dur="indefinite" restart="never" nodeType="tmRoot"/>
      </p:par>
    </p:tnLst>
  </p:timing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5">
                <a:lumMod val="50000"/>
              </a:schemeClr>
            </a:gs>
            <a:gs pos="34000">
              <a:schemeClr val="tx2">
                <a:lumMod val="40000"/>
                <a:lumOff val="6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43891200" cy="48006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4805363"/>
            <a:ext cx="43891200" cy="152400"/>
          </a:xfrm>
          <a:prstGeom prst="rect">
            <a:avLst/>
          </a:prstGeom>
          <a:solidFill>
            <a:schemeClr val="accent5">
              <a:lumMod val="50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" name="Rounded Rectangle 21"/>
          <p:cNvSpPr/>
          <p:nvPr userDrawn="1"/>
        </p:nvSpPr>
        <p:spPr>
          <a:xfrm>
            <a:off x="648783" y="5257800"/>
            <a:ext cx="42320079" cy="26736675"/>
          </a:xfrm>
          <a:prstGeom prst="roundRect">
            <a:avLst>
              <a:gd name="adj" fmla="val 5862"/>
            </a:avLst>
          </a:prstGeom>
          <a:gradFill>
            <a:gsLst>
              <a:gs pos="0">
                <a:srgbClr val="CDD2DE"/>
              </a:gs>
              <a:gs pos="0">
                <a:schemeClr val="tx2">
                  <a:lumMod val="40000"/>
                  <a:lumOff val="60000"/>
                </a:schemeClr>
              </a:gs>
              <a:gs pos="100000">
                <a:srgbClr val="F3F5FA"/>
              </a:gs>
            </a:gsLst>
            <a:lin ang="16200000" scaled="1"/>
          </a:gradFill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7" name="Picture 3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83" y="0"/>
            <a:ext cx="8076407" cy="5089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75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iming>
    <p:tnLst>
      <p:par>
        <p:cTn id="1" dur="indefinite" restart="never" nodeType="tmRoot"/>
      </p:par>
    </p:tnLst>
  </p:timing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1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3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16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1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3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681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1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3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980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51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53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254974"/>
      </p:ext>
    </p:extLst>
  </p:cSld>
  <p:clrMapOvr>
    <a:masterClrMapping/>
  </p:clrMapOvr>
</p:sld>
</file>

<file path=ppt/theme/theme1.xml><?xml version="1.0" encoding="utf-8"?>
<a:theme xmlns:a="http://schemas.openxmlformats.org/drawingml/2006/main" name="36x48-Template-V2b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Classic - Wide Cente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36x48-Template-V2b</Template>
  <TotalTime>366</TotalTime>
  <Words>0</Words>
  <Application>Microsoft Office PowerPoint</Application>
  <PresentationFormat>Custom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Trebuchet MS</vt:lpstr>
      <vt:lpstr>36x48-Template-V2b</vt:lpstr>
      <vt:lpstr>1_Classic 3 Columns</vt:lpstr>
      <vt:lpstr>Custom Design</vt:lpstr>
      <vt:lpstr>Classic - Wide Center</vt:lpstr>
      <vt:lpstr>1_Classic - Wide Center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Rachel Altemus</cp:lastModifiedBy>
  <cp:revision>54</cp:revision>
  <dcterms:created xsi:type="dcterms:W3CDTF">2012-02-03T19:11:35Z</dcterms:created>
  <dcterms:modified xsi:type="dcterms:W3CDTF">2018-05-02T19:43:42Z</dcterms:modified>
</cp:coreProperties>
</file>